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9" r:id="rId1"/>
    <p:sldMasterId id="2147483763" r:id="rId2"/>
  </p:sldMasterIdLst>
  <p:notesMasterIdLst>
    <p:notesMasterId r:id="rId45"/>
  </p:notesMasterIdLst>
  <p:handoutMasterIdLst>
    <p:handoutMasterId r:id="rId46"/>
  </p:handoutMasterIdLst>
  <p:sldIdLst>
    <p:sldId id="565" r:id="rId3"/>
    <p:sldId id="663" r:id="rId4"/>
    <p:sldId id="677" r:id="rId5"/>
    <p:sldId id="633" r:id="rId6"/>
    <p:sldId id="634" r:id="rId7"/>
    <p:sldId id="639" r:id="rId8"/>
    <p:sldId id="640" r:id="rId9"/>
    <p:sldId id="641" r:id="rId10"/>
    <p:sldId id="642" r:id="rId11"/>
    <p:sldId id="643" r:id="rId12"/>
    <p:sldId id="644" r:id="rId13"/>
    <p:sldId id="648" r:id="rId14"/>
    <p:sldId id="645" r:id="rId15"/>
    <p:sldId id="647" r:id="rId16"/>
    <p:sldId id="646" r:id="rId17"/>
    <p:sldId id="649" r:id="rId18"/>
    <p:sldId id="650" r:id="rId19"/>
    <p:sldId id="651" r:id="rId20"/>
    <p:sldId id="652" r:id="rId21"/>
    <p:sldId id="653" r:id="rId22"/>
    <p:sldId id="654" r:id="rId23"/>
    <p:sldId id="655" r:id="rId24"/>
    <p:sldId id="656" r:id="rId25"/>
    <p:sldId id="657" r:id="rId26"/>
    <p:sldId id="658" r:id="rId27"/>
    <p:sldId id="659" r:id="rId28"/>
    <p:sldId id="660" r:id="rId29"/>
    <p:sldId id="637" r:id="rId30"/>
    <p:sldId id="661" r:id="rId31"/>
    <p:sldId id="662" r:id="rId32"/>
    <p:sldId id="678" r:id="rId33"/>
    <p:sldId id="679" r:id="rId34"/>
    <p:sldId id="664" r:id="rId35"/>
    <p:sldId id="665" r:id="rId36"/>
    <p:sldId id="666" r:id="rId37"/>
    <p:sldId id="667" r:id="rId38"/>
    <p:sldId id="668" r:id="rId39"/>
    <p:sldId id="669" r:id="rId40"/>
    <p:sldId id="670" r:id="rId41"/>
    <p:sldId id="671" r:id="rId42"/>
    <p:sldId id="672" r:id="rId43"/>
    <p:sldId id="673" r:id="rId4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4">
          <p15:clr>
            <a:srgbClr val="A4A3A4"/>
          </p15:clr>
        </p15:guide>
        <p15:guide id="2" orient="horz" pos="3613">
          <p15:clr>
            <a:srgbClr val="A4A3A4"/>
          </p15:clr>
        </p15:guide>
        <p15:guide id="3" pos="235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B3C8"/>
    <a:srgbClr val="1E88AE"/>
    <a:srgbClr val="2A83A2"/>
    <a:srgbClr val="FF3300"/>
    <a:srgbClr val="FFCCCC"/>
    <a:srgbClr val="FF99CC"/>
    <a:srgbClr val="286898"/>
    <a:srgbClr val="0099CC"/>
    <a:srgbClr val="2983A3"/>
    <a:srgbClr val="5858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43447" autoAdjust="0"/>
  </p:normalViewPr>
  <p:slideViewPr>
    <p:cSldViewPr snapToGrid="0">
      <p:cViewPr varScale="1">
        <p:scale>
          <a:sx n="28" d="100"/>
          <a:sy n="28" d="100"/>
        </p:scale>
        <p:origin x="2394" y="60"/>
      </p:cViewPr>
      <p:guideLst>
        <p:guide orient="horz" pos="354"/>
        <p:guide orient="horz" pos="3613"/>
        <p:guide pos="2352"/>
      </p:guideLst>
    </p:cSldViewPr>
  </p:slideViewPr>
  <p:outlineViewPr>
    <p:cViewPr>
      <p:scale>
        <a:sx n="33" d="100"/>
        <a:sy n="33" d="100"/>
      </p:scale>
      <p:origin x="0" y="-1548"/>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53" d="100"/>
          <a:sy n="53" d="100"/>
        </p:scale>
        <p:origin x="256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1AD2614-9045-461F-B83C-471507DEA837}" type="datetimeFigureOut">
              <a:rPr lang="en-US" smtClean="0"/>
              <a:t>4/25/2017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ABE4081-9BFC-41A7-A8D3-DD7AD54C2DBA}" type="slidenum">
              <a:rPr lang="en-US" smtClean="0"/>
              <a:t>‹#›</a:t>
            </a:fld>
            <a:endParaRPr lang="en-US"/>
          </a:p>
        </p:txBody>
      </p:sp>
    </p:spTree>
    <p:extLst>
      <p:ext uri="{BB962C8B-B14F-4D97-AF65-F5344CB8AC3E}">
        <p14:creationId xmlns:p14="http://schemas.microsoft.com/office/powerpoint/2010/main" val="3876777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CCEAAB3-1BBF-419C-81EF-B2FB3B7F2687}" type="datetimeFigureOut">
              <a:rPr lang="en-US" smtClean="0"/>
              <a:t>4/25/2017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83BA522-F13E-45F4-A508-98CDDBB6868D}" type="slidenum">
              <a:rPr lang="en-US" smtClean="0"/>
              <a:t>‹#›</a:t>
            </a:fld>
            <a:endParaRPr lang="en-US"/>
          </a:p>
        </p:txBody>
      </p:sp>
    </p:spTree>
    <p:extLst>
      <p:ext uri="{BB962C8B-B14F-4D97-AF65-F5344CB8AC3E}">
        <p14:creationId xmlns:p14="http://schemas.microsoft.com/office/powerpoint/2010/main" val="3232820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www.gotquestions.org/Judaizers.html#ixzz3FP7dbfDt" TargetMode="External"/><Relationship Id="rId3" Type="http://schemas.openxmlformats.org/officeDocument/2006/relationships/hyperlink" Target="http://biblia.com/bible/esv/Galatians%202.14" TargetMode="External"/><Relationship Id="rId7" Type="http://schemas.openxmlformats.org/officeDocument/2006/relationships/hyperlink" Target="http://www.gotquestions.org/Judaizers.html#ixzz3FP7qyb9b"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biblia.com/bible/esv/Galatians%202.16" TargetMode="External"/><Relationship Id="rId5" Type="http://schemas.openxmlformats.org/officeDocument/2006/relationships/hyperlink" Target="http://biblia.com/bible/esv/Acts%2015.8%E2%80%939" TargetMode="External"/><Relationship Id="rId4" Type="http://schemas.openxmlformats.org/officeDocument/2006/relationships/hyperlink" Target="http://biblia.com/bible/esv/Acts%2015" TargetMode="External"/><Relationship Id="rId9" Type="http://schemas.openxmlformats.org/officeDocument/2006/relationships/hyperlink" Target="http://www.gotquestions.org/Judaizers.html#ixzz3FP7Fzn3A"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3BA522-F13E-45F4-A508-98CDDBB6868D}" type="slidenum">
              <a:rPr lang="en-US" smtClean="0"/>
              <a:t>1</a:t>
            </a:fld>
            <a:endParaRPr lang="en-US"/>
          </a:p>
        </p:txBody>
      </p:sp>
    </p:spTree>
    <p:extLst>
      <p:ext uri="{BB962C8B-B14F-4D97-AF65-F5344CB8AC3E}">
        <p14:creationId xmlns:p14="http://schemas.microsoft.com/office/powerpoint/2010/main" val="4255300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Evil spirits or demons (also called seducing spirits) are adept in the art of leading people astray by influencing their minds.</a:t>
            </a:r>
          </a:p>
          <a:p>
            <a:r>
              <a:rPr lang="en-US" baseline="0" dirty="0" smtClean="0"/>
              <a:t>*We must evaluate all religious teaching by Scripture.</a:t>
            </a:r>
          </a:p>
        </p:txBody>
      </p:sp>
      <p:sp>
        <p:nvSpPr>
          <p:cNvPr id="4" name="Slide Number Placeholder 3"/>
          <p:cNvSpPr>
            <a:spLocks noGrp="1"/>
          </p:cNvSpPr>
          <p:nvPr>
            <p:ph type="sldNum" sz="quarter" idx="10"/>
          </p:nvPr>
        </p:nvSpPr>
        <p:spPr/>
        <p:txBody>
          <a:bodyPr/>
          <a:lstStyle/>
          <a:p>
            <a:fld id="{583BA522-F13E-45F4-A508-98CDDBB6868D}"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078159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Hypocrisy=to wear the mask of an actor</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83BA522-F13E-45F4-A508-98CDDBB6868D}"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663665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Gnostic Dualism=the physical was bad; the spiritual was good; the human body was inherently evil (marriage and child bearing corrupted the soul.); the body need only be nourished with the basics to sustain life</a:t>
            </a:r>
          </a:p>
          <a:p>
            <a:endParaRPr lang="en-US" baseline="0" dirty="0" smtClean="0"/>
          </a:p>
          <a:p>
            <a:r>
              <a:rPr lang="en-US" baseline="0" dirty="0" smtClean="0"/>
              <a:t>Monasticism and mandatory celibacy as taught by the Roman Catholics are wrong.  Vegetarianism as a religious practice is similarly misguided. For health reasons=fine. God created meat and plants to be eaten with thanksgiving.</a:t>
            </a:r>
          </a:p>
        </p:txBody>
      </p:sp>
      <p:sp>
        <p:nvSpPr>
          <p:cNvPr id="4" name="Slide Number Placeholder 3"/>
          <p:cNvSpPr>
            <a:spLocks noGrp="1"/>
          </p:cNvSpPr>
          <p:nvPr>
            <p:ph type="sldNum" sz="quarter" idx="10"/>
          </p:nvPr>
        </p:nvSpPr>
        <p:spPr/>
        <p:txBody>
          <a:bodyPr/>
          <a:lstStyle/>
          <a:p>
            <a:fld id="{583BA522-F13E-45F4-A508-98CDDBB6868D}"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772770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Be “nourished up in” “feed on” the Word; Scripture is the secret to a successful Christian life.</a:t>
            </a:r>
          </a:p>
          <a:p>
            <a:pPr marL="228600" indent="-228600">
              <a:buAutoNum type="arabicPeriod"/>
            </a:pPr>
            <a:r>
              <a:rPr lang="en-US" baseline="0" dirty="0" smtClean="0"/>
              <a:t>Elders laid hands on Timothy and GOD gave him the gift of pastoring.</a:t>
            </a:r>
          </a:p>
          <a:p>
            <a:pPr marL="228600" indent="-228600">
              <a:buAutoNum type="arabicPeriod"/>
            </a:pPr>
            <a:r>
              <a:rPr lang="en-US" baseline="0" dirty="0" smtClean="0"/>
              <a:t>Share Christ publicly.  Encourages public reading of Scripture, exhortations and teaching doctrine. Salvation is dependent on proper belief.</a:t>
            </a:r>
          </a:p>
        </p:txBody>
      </p:sp>
      <p:sp>
        <p:nvSpPr>
          <p:cNvPr id="4" name="Slide Number Placeholder 3"/>
          <p:cNvSpPr>
            <a:spLocks noGrp="1"/>
          </p:cNvSpPr>
          <p:nvPr>
            <p:ph type="sldNum" sz="quarter" idx="10"/>
          </p:nvPr>
        </p:nvSpPr>
        <p:spPr/>
        <p:txBody>
          <a:bodyPr/>
          <a:lstStyle/>
          <a:p>
            <a:fld id="{583BA522-F13E-45F4-A508-98CDDBB6868D}"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823423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Be careful especially when you work with children.  Telling stories is great…but make sure they don’t get them confused with Scripture/Bible history.</a:t>
            </a:r>
          </a:p>
        </p:txBody>
      </p:sp>
      <p:sp>
        <p:nvSpPr>
          <p:cNvPr id="4" name="Slide Number Placeholder 3"/>
          <p:cNvSpPr>
            <a:spLocks noGrp="1"/>
          </p:cNvSpPr>
          <p:nvPr>
            <p:ph type="sldNum" sz="quarter" idx="10"/>
          </p:nvPr>
        </p:nvSpPr>
        <p:spPr/>
        <p:txBody>
          <a:bodyPr/>
          <a:lstStyle/>
          <a:p>
            <a:fld id="{583BA522-F13E-45F4-A508-98CDDBB6868D}"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761950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Exercise=gymnasia=root of gymnasium; Olympic games—Ask about Olympic athletes’ preparation.  Gabby Douglass?</a:t>
            </a:r>
          </a:p>
        </p:txBody>
      </p:sp>
      <p:sp>
        <p:nvSpPr>
          <p:cNvPr id="4" name="Slide Number Placeholder 3"/>
          <p:cNvSpPr>
            <a:spLocks noGrp="1"/>
          </p:cNvSpPr>
          <p:nvPr>
            <p:ph type="sldNum" sz="quarter" idx="10"/>
          </p:nvPr>
        </p:nvSpPr>
        <p:spPr/>
        <p:txBody>
          <a:bodyPr/>
          <a:lstStyle/>
          <a:p>
            <a:fld id="{583BA522-F13E-45F4-A508-98CDDBB6868D}"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664489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solidFill>
                  <a:srgbClr val="001320"/>
                </a:solidFill>
                <a:effectLst/>
                <a:latin typeface="Trebuchet"/>
              </a:rPr>
              <a:t>4:11-16 Men's youth will not be despised, if they keep from vanities and follies. Those who teach by their doctrine, must teach by their life. Their discourse must be edifying; their conversation must be holy; they must be examples of love to God and all good men, examples of spiritual-mindedness. Ministers must mind these things as their principal work and business. By this means their profiting will appear in all things, as well as to all persons; this is the way to profit in knowledge and grace, and also to profit others. The doctrine of a minister of Christ must be scriptural, clear, evangelical, and practical; well stated, explained, defended, and applied. But these duties leave no leisure for </a:t>
            </a:r>
            <a:r>
              <a:rPr lang="en-US" b="0" i="0" dirty="0" err="1" smtClean="0">
                <a:solidFill>
                  <a:srgbClr val="001320"/>
                </a:solidFill>
                <a:effectLst/>
                <a:latin typeface="Trebuchet"/>
              </a:rPr>
              <a:t>wordly</a:t>
            </a:r>
            <a:r>
              <a:rPr lang="en-US" b="0" i="0" dirty="0" smtClean="0">
                <a:solidFill>
                  <a:srgbClr val="001320"/>
                </a:solidFill>
                <a:effectLst/>
                <a:latin typeface="Trebuchet"/>
              </a:rPr>
              <a:t> pleasures, trifling visits, or idle conversation, and but little for what is mere amusement, and only ornamental. May every believer be enabled to let his profiting appear unto all men; seeking to experience the power of the gospel in his own soul, and to bring forth its fruits in his life.</a:t>
            </a:r>
            <a:endParaRPr lang="en-US" dirty="0"/>
          </a:p>
        </p:txBody>
      </p:sp>
      <p:sp>
        <p:nvSpPr>
          <p:cNvPr id="4" name="Slide Number Placeholder 3"/>
          <p:cNvSpPr>
            <a:spLocks noGrp="1"/>
          </p:cNvSpPr>
          <p:nvPr>
            <p:ph type="sldNum" sz="quarter" idx="10"/>
          </p:nvPr>
        </p:nvSpPr>
        <p:spPr/>
        <p:txBody>
          <a:bodyPr/>
          <a:lstStyle/>
          <a:p>
            <a:fld id="{583BA522-F13E-45F4-A508-98CDDBB6868D}"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4292835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man was considered young until he was forty in that day.  Timothy was probably 30 at this time, and some of the false teachers were older men.</a:t>
            </a:r>
          </a:p>
          <a:p>
            <a:endParaRPr lang="en-US" baseline="0" dirty="0" smtClean="0"/>
          </a:p>
          <a:p>
            <a:r>
              <a:rPr lang="en-US" baseline="0" dirty="0" smtClean="0"/>
              <a:t>Why do young people sometimes NOT gain respect of their elders?  Immature, undisciplined lives  Live above reproach!</a:t>
            </a:r>
          </a:p>
        </p:txBody>
      </p:sp>
      <p:sp>
        <p:nvSpPr>
          <p:cNvPr id="4" name="Slide Number Placeholder 3"/>
          <p:cNvSpPr>
            <a:spLocks noGrp="1"/>
          </p:cNvSpPr>
          <p:nvPr>
            <p:ph type="sldNum" sz="quarter" idx="10"/>
          </p:nvPr>
        </p:nvSpPr>
        <p:spPr/>
        <p:txBody>
          <a:bodyPr/>
          <a:lstStyle/>
          <a:p>
            <a:fld id="{583BA522-F13E-45F4-A508-98CDDBB6868D}"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883960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Perdition=eternal punishment and damnation</a:t>
            </a:r>
            <a:endParaRPr lang="en-US" dirty="0"/>
          </a:p>
        </p:txBody>
      </p:sp>
      <p:sp>
        <p:nvSpPr>
          <p:cNvPr id="4" name="Slide Number Placeholder 3"/>
          <p:cNvSpPr>
            <a:spLocks noGrp="1"/>
          </p:cNvSpPr>
          <p:nvPr>
            <p:ph type="sldNum" sz="quarter" idx="10"/>
          </p:nvPr>
        </p:nvSpPr>
        <p:spPr/>
        <p:txBody>
          <a:bodyPr/>
          <a:lstStyle/>
          <a:p>
            <a:fld id="{583BA522-F13E-45F4-A508-98CDDBB6868D}"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982547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available to those who know God and</a:t>
            </a:r>
            <a:r>
              <a:rPr lang="en-US" baseline="0" dirty="0" smtClean="0"/>
              <a:t> His Word; unbelievers may possess great intellect, but without Christ they can never come to full knowledge of the truth.</a:t>
            </a:r>
            <a:endParaRPr lang="en-US" dirty="0"/>
          </a:p>
        </p:txBody>
      </p:sp>
      <p:sp>
        <p:nvSpPr>
          <p:cNvPr id="4" name="Slide Number Placeholder 3"/>
          <p:cNvSpPr>
            <a:spLocks noGrp="1"/>
          </p:cNvSpPr>
          <p:nvPr>
            <p:ph type="sldNum" sz="quarter" idx="10"/>
          </p:nvPr>
        </p:nvSpPr>
        <p:spPr/>
        <p:txBody>
          <a:bodyPr/>
          <a:lstStyle/>
          <a:p>
            <a:fld id="{E15EA7A0-6CB0-4A62-9F5F-37CEB7196650}"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701335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Perdition=eternal punishment and damnation</a:t>
            </a:r>
            <a:endParaRPr lang="en-US" dirty="0"/>
          </a:p>
        </p:txBody>
      </p:sp>
      <p:sp>
        <p:nvSpPr>
          <p:cNvPr id="4" name="Slide Number Placeholder 3"/>
          <p:cNvSpPr>
            <a:spLocks noGrp="1"/>
          </p:cNvSpPr>
          <p:nvPr>
            <p:ph type="sldNum" sz="quarter" idx="10"/>
          </p:nvPr>
        </p:nvSpPr>
        <p:spPr/>
        <p:txBody>
          <a:bodyPr/>
          <a:lstStyle/>
          <a:p>
            <a:fld id="{583BA522-F13E-45F4-A508-98CDDBB6868D}" type="slidenum">
              <a:rPr lang="en-US" smtClean="0"/>
              <a:t>4</a:t>
            </a:fld>
            <a:endParaRPr lang="en-US"/>
          </a:p>
        </p:txBody>
      </p:sp>
    </p:spTree>
    <p:extLst>
      <p:ext uri="{BB962C8B-B14F-4D97-AF65-F5344CB8AC3E}">
        <p14:creationId xmlns:p14="http://schemas.microsoft.com/office/powerpoint/2010/main" val="74349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With youth comes the tendency to be know-it-all</a:t>
            </a:r>
          </a:p>
        </p:txBody>
      </p:sp>
      <p:sp>
        <p:nvSpPr>
          <p:cNvPr id="4" name="Slide Number Placeholder 3"/>
          <p:cNvSpPr>
            <a:spLocks noGrp="1"/>
          </p:cNvSpPr>
          <p:nvPr>
            <p:ph type="sldNum" sz="quarter" idx="10"/>
          </p:nvPr>
        </p:nvSpPr>
        <p:spPr/>
        <p:txBody>
          <a:bodyPr/>
          <a:lstStyle/>
          <a:p>
            <a:fld id="{583BA522-F13E-45F4-A508-98CDDBB6868D}"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011085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With youth comes the tendency to  be know-it-all</a:t>
            </a:r>
          </a:p>
        </p:txBody>
      </p:sp>
      <p:sp>
        <p:nvSpPr>
          <p:cNvPr id="4" name="Slide Number Placeholder 3"/>
          <p:cNvSpPr>
            <a:spLocks noGrp="1"/>
          </p:cNvSpPr>
          <p:nvPr>
            <p:ph type="sldNum" sz="quarter" idx="10"/>
          </p:nvPr>
        </p:nvSpPr>
        <p:spPr/>
        <p:txBody>
          <a:bodyPr/>
          <a:lstStyle/>
          <a:p>
            <a:fld id="{583BA522-F13E-45F4-A508-98CDDBB6868D}"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151334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With youth comes the tendency to  be know-it-all</a:t>
            </a:r>
          </a:p>
        </p:txBody>
      </p:sp>
      <p:sp>
        <p:nvSpPr>
          <p:cNvPr id="4" name="Slide Number Placeholder 3"/>
          <p:cNvSpPr>
            <a:spLocks noGrp="1"/>
          </p:cNvSpPr>
          <p:nvPr>
            <p:ph type="sldNum" sz="quarter" idx="10"/>
          </p:nvPr>
        </p:nvSpPr>
        <p:spPr/>
        <p:txBody>
          <a:bodyPr/>
          <a:lstStyle/>
          <a:p>
            <a:fld id="{583BA522-F13E-45F4-A508-98CDDBB6868D}"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598118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With youth comes the tendency to  be know-it-all</a:t>
            </a:r>
          </a:p>
        </p:txBody>
      </p:sp>
      <p:sp>
        <p:nvSpPr>
          <p:cNvPr id="4" name="Slide Number Placeholder 3"/>
          <p:cNvSpPr>
            <a:spLocks noGrp="1"/>
          </p:cNvSpPr>
          <p:nvPr>
            <p:ph type="sldNum" sz="quarter" idx="10"/>
          </p:nvPr>
        </p:nvSpPr>
        <p:spPr/>
        <p:txBody>
          <a:bodyPr/>
          <a:lstStyle/>
          <a:p>
            <a:fld id="{583BA522-F13E-45F4-A508-98CDDBB6868D}"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587475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With youth comes the tendency to  be know-it-all</a:t>
            </a:r>
          </a:p>
        </p:txBody>
      </p:sp>
      <p:sp>
        <p:nvSpPr>
          <p:cNvPr id="4" name="Slide Number Placeholder 3"/>
          <p:cNvSpPr>
            <a:spLocks noGrp="1"/>
          </p:cNvSpPr>
          <p:nvPr>
            <p:ph type="sldNum" sz="quarter" idx="10"/>
          </p:nvPr>
        </p:nvSpPr>
        <p:spPr/>
        <p:txBody>
          <a:bodyPr/>
          <a:lstStyle/>
          <a:p>
            <a:fld id="{583BA522-F13E-45F4-A508-98CDDBB6868D}"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902560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With youth comes the tendency to  be know-it-all</a:t>
            </a:r>
          </a:p>
        </p:txBody>
      </p:sp>
      <p:sp>
        <p:nvSpPr>
          <p:cNvPr id="4" name="Slide Number Placeholder 3"/>
          <p:cNvSpPr>
            <a:spLocks noGrp="1"/>
          </p:cNvSpPr>
          <p:nvPr>
            <p:ph type="sldNum" sz="quarter" idx="10"/>
          </p:nvPr>
        </p:nvSpPr>
        <p:spPr/>
        <p:txBody>
          <a:bodyPr/>
          <a:lstStyle/>
          <a:p>
            <a:fld id="{583BA522-F13E-45F4-A508-98CDDBB6868D}"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929154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With youth comes the tendency to  be know-it-all</a:t>
            </a:r>
          </a:p>
        </p:txBody>
      </p:sp>
      <p:sp>
        <p:nvSpPr>
          <p:cNvPr id="4" name="Slide Number Placeholder 3"/>
          <p:cNvSpPr>
            <a:spLocks noGrp="1"/>
          </p:cNvSpPr>
          <p:nvPr>
            <p:ph type="sldNum" sz="quarter" idx="10"/>
          </p:nvPr>
        </p:nvSpPr>
        <p:spPr/>
        <p:txBody>
          <a:bodyPr/>
          <a:lstStyle/>
          <a:p>
            <a:fld id="{583BA522-F13E-45F4-A508-98CDDBB6868D}"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594015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Perdition=eternal punishment and damnation</a:t>
            </a:r>
            <a:endParaRPr lang="en-US" dirty="0"/>
          </a:p>
        </p:txBody>
      </p:sp>
      <p:sp>
        <p:nvSpPr>
          <p:cNvPr id="4" name="Slide Number Placeholder 3"/>
          <p:cNvSpPr>
            <a:spLocks noGrp="1"/>
          </p:cNvSpPr>
          <p:nvPr>
            <p:ph type="sldNum" sz="quarter" idx="10"/>
          </p:nvPr>
        </p:nvSpPr>
        <p:spPr/>
        <p:txBody>
          <a:bodyPr/>
          <a:lstStyle/>
          <a:p>
            <a:fld id="{583BA522-F13E-45F4-A508-98CDDBB6868D}" type="slidenum">
              <a:rPr lang="en-US" smtClean="0"/>
              <a:t>5</a:t>
            </a:fld>
            <a:endParaRPr lang="en-US"/>
          </a:p>
        </p:txBody>
      </p:sp>
    </p:spTree>
    <p:extLst>
      <p:ext uri="{BB962C8B-B14F-4D97-AF65-F5344CB8AC3E}">
        <p14:creationId xmlns:p14="http://schemas.microsoft.com/office/powerpoint/2010/main" val="298653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against fun—tell about growing up with the “fun man”</a:t>
            </a:r>
          </a:p>
          <a:p>
            <a:endParaRPr lang="en-US" dirty="0" smtClean="0"/>
          </a:p>
          <a:p>
            <a:r>
              <a:rPr lang="en-US" dirty="0" smtClean="0"/>
              <a:t>-Play hard, work hard, pray harder</a:t>
            </a:r>
            <a:endParaRPr lang="en-US" dirty="0"/>
          </a:p>
        </p:txBody>
      </p:sp>
      <p:sp>
        <p:nvSpPr>
          <p:cNvPr id="4" name="Slide Number Placeholder 3"/>
          <p:cNvSpPr>
            <a:spLocks noGrp="1"/>
          </p:cNvSpPr>
          <p:nvPr>
            <p:ph type="sldNum" sz="quarter" idx="10"/>
          </p:nvPr>
        </p:nvSpPr>
        <p:spPr/>
        <p:txBody>
          <a:bodyPr/>
          <a:lstStyle/>
          <a:p>
            <a:fld id="{583BA522-F13E-45F4-A508-98CDDBB6868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283295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A522-F13E-45F4-A508-98CDDBB6868D}"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747156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Ephesian church had the best Bible instruction. Paul spent</a:t>
            </a:r>
            <a:r>
              <a:rPr lang="en-US" baseline="0" dirty="0" smtClean="0"/>
              <a:t> almost 3 years there during his 3</a:t>
            </a:r>
            <a:r>
              <a:rPr lang="en-US" baseline="30000" dirty="0" smtClean="0"/>
              <a:t>rd</a:t>
            </a:r>
            <a:r>
              <a:rPr lang="en-US" baseline="0" dirty="0" smtClean="0"/>
              <a:t> missionary journey. Later, John moved to Ephesus and remained there the rest of his life until AD 98.  But Ephesus struggled with false teaching.  I Timothy attacks the teachings of the </a:t>
            </a:r>
            <a:r>
              <a:rPr lang="en-US" baseline="0" dirty="0" err="1" smtClean="0"/>
              <a:t>Judaizers</a:t>
            </a:r>
            <a:r>
              <a:rPr lang="en-US" baseline="0" dirty="0" smtClean="0"/>
              <a:t>, and the book of Ephesians attack early Gnostics, who were enemies of the church for decades.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the early church, those who taught a combination of God’s grace and human effort were called “</a:t>
            </a:r>
            <a:r>
              <a:rPr lang="en-US" sz="1200" b="0" i="0" kern="1200" dirty="0" err="1" smtClean="0">
                <a:solidFill>
                  <a:schemeClr val="tx1"/>
                </a:solidFill>
                <a:effectLst/>
                <a:latin typeface="+mn-lt"/>
                <a:ea typeface="+mn-ea"/>
                <a:cs typeface="+mn-cs"/>
              </a:rPr>
              <a:t>Judiazers</a:t>
            </a:r>
            <a:r>
              <a:rPr lang="en-US" sz="1200" b="0" i="0" kern="1200" dirty="0" smtClean="0">
                <a:solidFill>
                  <a:schemeClr val="tx1"/>
                </a:solidFill>
                <a:effectLst/>
                <a:latin typeface="+mn-lt"/>
                <a:ea typeface="+mn-ea"/>
                <a:cs typeface="+mn-cs"/>
              </a:rPr>
              <a:t>.” The word </a:t>
            </a:r>
            <a:r>
              <a:rPr lang="en-US" sz="1200" b="0" i="1" kern="1200" dirty="0" err="1" smtClean="0">
                <a:solidFill>
                  <a:schemeClr val="tx1"/>
                </a:solidFill>
                <a:effectLst/>
                <a:latin typeface="+mn-lt"/>
                <a:ea typeface="+mn-ea"/>
                <a:cs typeface="+mn-cs"/>
              </a:rPr>
              <a:t>Judaizer</a:t>
            </a:r>
            <a:r>
              <a:rPr lang="en-US" sz="1200" b="0" i="1"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comes from a Greek verb meaning “to live according to Jewish customs.” The word appears in </a:t>
            </a:r>
            <a:r>
              <a:rPr lang="en-US" sz="1200" b="0" i="0" u="sng" kern="1200" dirty="0" smtClean="0">
                <a:solidFill>
                  <a:schemeClr val="tx1"/>
                </a:solidFill>
                <a:effectLst/>
                <a:latin typeface="+mn-lt"/>
                <a:ea typeface="+mn-ea"/>
                <a:cs typeface="+mn-cs"/>
                <a:hlinkClick r:id="rId3"/>
              </a:rPr>
              <a:t>Galatians 2:14</a:t>
            </a:r>
            <a:r>
              <a:rPr lang="en-US" sz="1200" b="0" i="0" kern="1200" dirty="0" smtClean="0">
                <a:solidFill>
                  <a:schemeClr val="tx1"/>
                </a:solidFill>
                <a:effectLst/>
                <a:latin typeface="+mn-lt"/>
                <a:ea typeface="+mn-ea"/>
                <a:cs typeface="+mn-cs"/>
              </a:rPr>
              <a:t>where Paul describes how he confronted Peter for forcing Gentile Christians to “Judaize.</a:t>
            </a:r>
          </a:p>
          <a:p>
            <a:r>
              <a:rPr lang="en-US" sz="1200" b="0" i="0" kern="1200" dirty="0" smtClean="0">
                <a:solidFill>
                  <a:schemeClr val="tx1"/>
                </a:solidFill>
                <a:effectLst/>
                <a:latin typeface="+mn-lt"/>
                <a:ea typeface="+mn-ea"/>
                <a:cs typeface="+mn-cs"/>
              </a:rPr>
              <a:t>A </a:t>
            </a:r>
            <a:r>
              <a:rPr lang="en-US" sz="1200" b="0" i="0" kern="1200" dirty="0" err="1" smtClean="0">
                <a:solidFill>
                  <a:schemeClr val="tx1"/>
                </a:solidFill>
                <a:effectLst/>
                <a:latin typeface="+mn-lt"/>
                <a:ea typeface="+mn-ea"/>
                <a:cs typeface="+mn-cs"/>
              </a:rPr>
              <a:t>Judiazer</a:t>
            </a:r>
            <a:r>
              <a:rPr lang="en-US" sz="1200" b="0" i="0" kern="1200" dirty="0" smtClean="0">
                <a:solidFill>
                  <a:schemeClr val="tx1"/>
                </a:solidFill>
                <a:effectLst/>
                <a:latin typeface="+mn-lt"/>
                <a:ea typeface="+mn-ea"/>
                <a:cs typeface="+mn-cs"/>
              </a:rPr>
              <a:t> taught that, in order for a Christian to truly be right with God, he must conform to the Mosaic Law. Circumcision, especially, was promoted as necessary for salvation. Gentiles had to become Jewish </a:t>
            </a:r>
            <a:r>
              <a:rPr lang="en-US" sz="1200" b="0" i="0" kern="1200" dirty="0" err="1" smtClean="0">
                <a:solidFill>
                  <a:schemeClr val="tx1"/>
                </a:solidFill>
                <a:effectLst/>
                <a:latin typeface="+mn-lt"/>
                <a:ea typeface="+mn-ea"/>
                <a:cs typeface="+mn-cs"/>
              </a:rPr>
              <a:t>proselytes</a:t>
            </a:r>
            <a:r>
              <a:rPr lang="en-US" sz="1200" b="0" i="1" kern="1200" dirty="0" err="1" smtClean="0">
                <a:solidFill>
                  <a:schemeClr val="tx1"/>
                </a:solidFill>
                <a:effectLst/>
                <a:latin typeface="+mn-lt"/>
                <a:ea typeface="+mn-ea"/>
                <a:cs typeface="+mn-cs"/>
              </a:rPr>
              <a:t>first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and</a:t>
            </a:r>
            <a:r>
              <a:rPr lang="en-US" sz="1200" b="0" i="1" kern="1200" dirty="0" err="1" smtClean="0">
                <a:solidFill>
                  <a:schemeClr val="tx1"/>
                </a:solidFill>
                <a:effectLst/>
                <a:latin typeface="+mn-lt"/>
                <a:ea typeface="+mn-ea"/>
                <a:cs typeface="+mn-cs"/>
              </a:rPr>
              <a:t>then</a:t>
            </a:r>
            <a:r>
              <a:rPr lang="en-US" sz="1200" b="0" i="0" kern="1200" dirty="0" err="1" smtClean="0">
                <a:solidFill>
                  <a:schemeClr val="tx1"/>
                </a:solidFill>
                <a:effectLst/>
                <a:latin typeface="+mn-lt"/>
                <a:ea typeface="+mn-ea"/>
                <a:cs typeface="+mn-cs"/>
              </a:rPr>
              <a:t>they</a:t>
            </a:r>
            <a:r>
              <a:rPr lang="en-US" sz="1200" b="0" i="0" kern="1200" dirty="0" smtClean="0">
                <a:solidFill>
                  <a:schemeClr val="tx1"/>
                </a:solidFill>
                <a:effectLst/>
                <a:latin typeface="+mn-lt"/>
                <a:ea typeface="+mn-ea"/>
                <a:cs typeface="+mn-cs"/>
              </a:rPr>
              <a:t> could come to Christ. The doctrine of the </a:t>
            </a:r>
            <a:r>
              <a:rPr lang="en-US" sz="1200" b="0" i="0" kern="1200" dirty="0" err="1" smtClean="0">
                <a:solidFill>
                  <a:schemeClr val="tx1"/>
                </a:solidFill>
                <a:effectLst/>
                <a:latin typeface="+mn-lt"/>
                <a:ea typeface="+mn-ea"/>
                <a:cs typeface="+mn-cs"/>
              </a:rPr>
              <a:t>Judiazers</a:t>
            </a:r>
            <a:r>
              <a:rPr lang="en-US" sz="1200" b="0" i="0" kern="1200" dirty="0" smtClean="0">
                <a:solidFill>
                  <a:schemeClr val="tx1"/>
                </a:solidFill>
                <a:effectLst/>
                <a:latin typeface="+mn-lt"/>
                <a:ea typeface="+mn-ea"/>
                <a:cs typeface="+mn-cs"/>
              </a:rPr>
              <a:t> was a mixture of grace (through Christ) and works (through the keeping of the Law). This false doctrine was dealt with </a:t>
            </a:r>
            <a:r>
              <a:rPr lang="en-US" sz="1200" b="0" i="0" kern="1200" dirty="0" err="1" smtClean="0">
                <a:solidFill>
                  <a:schemeClr val="tx1"/>
                </a:solidFill>
                <a:effectLst/>
                <a:latin typeface="+mn-lt"/>
                <a:ea typeface="+mn-ea"/>
                <a:cs typeface="+mn-cs"/>
              </a:rPr>
              <a:t>in</a:t>
            </a:r>
            <a:r>
              <a:rPr lang="en-US" sz="1200" b="0" i="0" u="sng" kern="1200" dirty="0" err="1" smtClean="0">
                <a:solidFill>
                  <a:schemeClr val="tx1"/>
                </a:solidFill>
                <a:effectLst/>
                <a:latin typeface="+mn-lt"/>
                <a:ea typeface="+mn-ea"/>
                <a:cs typeface="+mn-cs"/>
                <a:hlinkClick r:id="rId4"/>
              </a:rPr>
              <a:t>Acts</a:t>
            </a:r>
            <a:r>
              <a:rPr lang="en-US" sz="1200" b="0" i="0" u="sng" kern="1200" dirty="0" smtClean="0">
                <a:solidFill>
                  <a:schemeClr val="tx1"/>
                </a:solidFill>
                <a:effectLst/>
                <a:latin typeface="+mn-lt"/>
                <a:ea typeface="+mn-ea"/>
                <a:cs typeface="+mn-cs"/>
                <a:hlinkClick r:id="rId4"/>
              </a:rPr>
              <a:t> 15</a:t>
            </a:r>
            <a:r>
              <a:rPr lang="en-US" sz="1200" b="0" i="0" kern="1200" dirty="0" smtClean="0">
                <a:solidFill>
                  <a:schemeClr val="tx1"/>
                </a:solidFill>
                <a:effectLst/>
                <a:latin typeface="+mn-lt"/>
                <a:ea typeface="+mn-ea"/>
                <a:cs typeface="+mn-cs"/>
              </a:rPr>
              <a:t>and strongly condemned in the book of Galatians.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At the Jerusalem Council </a:t>
            </a:r>
            <a:r>
              <a:rPr lang="en-US" sz="1200" b="0" i="0" kern="1200" dirty="0" err="1" smtClean="0">
                <a:solidFill>
                  <a:schemeClr val="tx1"/>
                </a:solidFill>
                <a:effectLst/>
                <a:latin typeface="+mn-lt"/>
                <a:ea typeface="+mn-ea"/>
                <a:cs typeface="+mn-cs"/>
              </a:rPr>
              <a:t>in</a:t>
            </a:r>
            <a:r>
              <a:rPr lang="en-US" sz="1200" b="0" i="0" u="sng" kern="1200" dirty="0" err="1" smtClean="0">
                <a:solidFill>
                  <a:schemeClr val="tx1"/>
                </a:solidFill>
                <a:effectLst/>
                <a:latin typeface="+mn-lt"/>
                <a:ea typeface="+mn-ea"/>
                <a:cs typeface="+mn-cs"/>
                <a:hlinkClick r:id="rId4"/>
              </a:rPr>
              <a:t>Acts</a:t>
            </a:r>
            <a:r>
              <a:rPr lang="en-US" sz="1200" b="0" i="0" u="sng" kern="1200" dirty="0" smtClean="0">
                <a:solidFill>
                  <a:schemeClr val="tx1"/>
                </a:solidFill>
                <a:effectLst/>
                <a:latin typeface="+mn-lt"/>
                <a:ea typeface="+mn-ea"/>
                <a:cs typeface="+mn-cs"/>
                <a:hlinkClick r:id="rId4"/>
              </a:rPr>
              <a:t> 15</a:t>
            </a:r>
            <a:r>
              <a:rPr lang="en-US" sz="1200" b="0" i="0" kern="1200" dirty="0" smtClean="0">
                <a:solidFill>
                  <a:schemeClr val="tx1"/>
                </a:solidFill>
                <a:effectLst/>
                <a:latin typeface="+mn-lt"/>
                <a:ea typeface="+mn-ea"/>
                <a:cs typeface="+mn-cs"/>
              </a:rPr>
              <a:t>, a group of </a:t>
            </a:r>
            <a:r>
              <a:rPr lang="en-US" sz="1200" b="0" i="0" kern="1200" dirty="0" err="1" smtClean="0">
                <a:solidFill>
                  <a:schemeClr val="tx1"/>
                </a:solidFill>
                <a:effectLst/>
                <a:latin typeface="+mn-lt"/>
                <a:ea typeface="+mn-ea"/>
                <a:cs typeface="+mn-cs"/>
              </a:rPr>
              <a:t>Judaizers</a:t>
            </a:r>
            <a:r>
              <a:rPr lang="en-US" sz="1200" b="0" i="0" kern="1200" dirty="0" smtClean="0">
                <a:solidFill>
                  <a:schemeClr val="tx1"/>
                </a:solidFill>
                <a:effectLst/>
                <a:latin typeface="+mn-lt"/>
                <a:ea typeface="+mn-ea"/>
                <a:cs typeface="+mn-cs"/>
              </a:rPr>
              <a:t> opposed Paul and Barnabas. Some men who belonged to the party of the Pharisees insisted that Gentiles could not be saved unless they were first circumcised and obeyed the Law of Moses. Paul made the case that, in Christ, there was no longer any distinction between Jew and Gentile, for God had purified the hearts of the Gentiles by faith (</a:t>
            </a:r>
            <a:r>
              <a:rPr lang="en-US" sz="1200" b="0" i="0" u="sng" kern="1200" dirty="0" smtClean="0">
                <a:solidFill>
                  <a:schemeClr val="tx1"/>
                </a:solidFill>
                <a:effectLst/>
                <a:latin typeface="+mn-lt"/>
                <a:ea typeface="+mn-ea"/>
                <a:cs typeface="+mn-cs"/>
                <a:hlinkClick r:id="rId5"/>
              </a:rPr>
              <a:t>Acts 15:8–9</a:t>
            </a:r>
            <a:r>
              <a:rPr lang="en-US" sz="1200" b="0" i="0" kern="1200" dirty="0" smtClean="0">
                <a:solidFill>
                  <a:schemeClr val="tx1"/>
                </a:solidFill>
                <a:effectLst/>
                <a:latin typeface="+mn-lt"/>
                <a:ea typeface="+mn-ea"/>
                <a:cs typeface="+mn-cs"/>
              </a:rPr>
              <a:t>). He said it plainly </a:t>
            </a:r>
            <a:r>
              <a:rPr lang="en-US" sz="1200" b="0" i="0" kern="1200" dirty="0" err="1" smtClean="0">
                <a:solidFill>
                  <a:schemeClr val="tx1"/>
                </a:solidFill>
                <a:effectLst/>
                <a:latin typeface="+mn-lt"/>
                <a:ea typeface="+mn-ea"/>
                <a:cs typeface="+mn-cs"/>
              </a:rPr>
              <a:t>in</a:t>
            </a:r>
            <a:r>
              <a:rPr lang="en-US" sz="1200" b="0" i="0" u="sng" kern="1200" dirty="0" err="1" smtClean="0">
                <a:solidFill>
                  <a:schemeClr val="tx1"/>
                </a:solidFill>
                <a:effectLst/>
                <a:latin typeface="+mn-lt"/>
                <a:ea typeface="+mn-ea"/>
                <a:cs typeface="+mn-cs"/>
                <a:hlinkClick r:id="rId6"/>
              </a:rPr>
              <a:t>Galatians</a:t>
            </a:r>
            <a:r>
              <a:rPr lang="en-US" sz="1200" b="0" i="0" u="sng" kern="1200" dirty="0" smtClean="0">
                <a:solidFill>
                  <a:schemeClr val="tx1"/>
                </a:solidFill>
                <a:effectLst/>
                <a:latin typeface="+mn-lt"/>
                <a:ea typeface="+mn-ea"/>
                <a:cs typeface="+mn-cs"/>
                <a:hlinkClick r:id="rId6"/>
              </a:rPr>
              <a:t> 2:16</a:t>
            </a:r>
            <a:r>
              <a:rPr lang="en-US" sz="1200" b="0" i="0" kern="1200" dirty="0" smtClean="0">
                <a:solidFill>
                  <a:schemeClr val="tx1"/>
                </a:solidFill>
                <a:effectLst/>
                <a:latin typeface="+mn-lt"/>
                <a:ea typeface="+mn-ea"/>
                <a:cs typeface="+mn-cs"/>
              </a:rPr>
              <a:t>: “A man is not justified by observing the law, but by faith in Jesus Christ. So we, too, have put our faith in Christ Jesus that we may be justified by faith in Christ and not by observing the law, because by observing the law no one will be justified.”</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Read </a:t>
            </a:r>
            <a:r>
              <a:rPr lang="en-US" sz="1200" b="0" i="0" kern="1200" dirty="0" err="1" smtClean="0">
                <a:solidFill>
                  <a:schemeClr val="tx1"/>
                </a:solidFill>
                <a:effectLst/>
                <a:latin typeface="+mn-lt"/>
                <a:ea typeface="+mn-ea"/>
                <a:cs typeface="+mn-cs"/>
              </a:rPr>
              <a:t>more:</a:t>
            </a:r>
            <a:r>
              <a:rPr lang="en-US" sz="1200" b="0" i="0" u="sng" kern="1200" dirty="0" err="1" smtClean="0">
                <a:solidFill>
                  <a:schemeClr val="tx1"/>
                </a:solidFill>
                <a:effectLst/>
                <a:latin typeface="+mn-lt"/>
                <a:ea typeface="+mn-ea"/>
                <a:cs typeface="+mn-cs"/>
                <a:hlinkClick r:id="rId7"/>
              </a:rPr>
              <a:t>http</a:t>
            </a:r>
            <a:r>
              <a:rPr lang="en-US" sz="1200" b="0" i="0" u="sng" kern="1200" dirty="0" smtClean="0">
                <a:solidFill>
                  <a:schemeClr val="tx1"/>
                </a:solidFill>
                <a:effectLst/>
                <a:latin typeface="+mn-lt"/>
                <a:ea typeface="+mn-ea"/>
                <a:cs typeface="+mn-cs"/>
                <a:hlinkClick r:id="rId7"/>
              </a:rPr>
              <a:t>://www.gotquestions.org/Judaizers.html#ixzz3FP7qyb9b</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Read </a:t>
            </a:r>
            <a:r>
              <a:rPr lang="en-US" sz="1200" b="0" i="0" kern="1200" dirty="0" err="1" smtClean="0">
                <a:solidFill>
                  <a:schemeClr val="tx1"/>
                </a:solidFill>
                <a:effectLst/>
                <a:latin typeface="+mn-lt"/>
                <a:ea typeface="+mn-ea"/>
                <a:cs typeface="+mn-cs"/>
              </a:rPr>
              <a:t>more:</a:t>
            </a:r>
            <a:r>
              <a:rPr lang="en-US" sz="1200" b="0" i="0" u="sng" kern="1200" dirty="0" err="1" smtClean="0">
                <a:solidFill>
                  <a:schemeClr val="tx1"/>
                </a:solidFill>
                <a:effectLst/>
                <a:latin typeface="+mn-lt"/>
                <a:ea typeface="+mn-ea"/>
                <a:cs typeface="+mn-cs"/>
                <a:hlinkClick r:id="rId8"/>
              </a:rPr>
              <a:t>http</a:t>
            </a:r>
            <a:r>
              <a:rPr lang="en-US" sz="1200" b="0" i="0" u="sng" kern="1200" dirty="0" smtClean="0">
                <a:solidFill>
                  <a:schemeClr val="tx1"/>
                </a:solidFill>
                <a:effectLst/>
                <a:latin typeface="+mn-lt"/>
                <a:ea typeface="+mn-ea"/>
                <a:cs typeface="+mn-cs"/>
                <a:hlinkClick r:id="rId8"/>
              </a:rPr>
              <a:t>://www.gotquestions.org/Judaizers.html#ixzz3FP7dbfDt</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Read </a:t>
            </a:r>
            <a:r>
              <a:rPr lang="en-US" sz="1200" b="0" i="0" kern="1200" dirty="0" err="1" smtClean="0">
                <a:solidFill>
                  <a:schemeClr val="tx1"/>
                </a:solidFill>
                <a:effectLst/>
                <a:latin typeface="+mn-lt"/>
                <a:ea typeface="+mn-ea"/>
                <a:cs typeface="+mn-cs"/>
              </a:rPr>
              <a:t>more:</a:t>
            </a:r>
            <a:r>
              <a:rPr lang="en-US" sz="1200" b="0" i="0" u="sng" kern="1200" dirty="0" err="1" smtClean="0">
                <a:solidFill>
                  <a:schemeClr val="tx1"/>
                </a:solidFill>
                <a:effectLst/>
                <a:latin typeface="+mn-lt"/>
                <a:ea typeface="+mn-ea"/>
                <a:cs typeface="+mn-cs"/>
                <a:hlinkClick r:id="rId9"/>
              </a:rPr>
              <a:t>http</a:t>
            </a:r>
            <a:r>
              <a:rPr lang="en-US" sz="1200" b="0" i="0" u="sng" kern="1200" dirty="0" smtClean="0">
                <a:solidFill>
                  <a:schemeClr val="tx1"/>
                </a:solidFill>
                <a:effectLst/>
                <a:latin typeface="+mn-lt"/>
                <a:ea typeface="+mn-ea"/>
                <a:cs typeface="+mn-cs"/>
                <a:hlinkClick r:id="rId9"/>
              </a:rPr>
              <a:t>://www.gotquestions.org/Judaizers.html#ixzz3FP7Fzn3A</a:t>
            </a:r>
            <a:endParaRPr lang="en-US" dirty="0"/>
          </a:p>
        </p:txBody>
      </p:sp>
      <p:sp>
        <p:nvSpPr>
          <p:cNvPr id="4" name="Slide Number Placeholder 3"/>
          <p:cNvSpPr>
            <a:spLocks noGrp="1"/>
          </p:cNvSpPr>
          <p:nvPr>
            <p:ph type="sldNum" sz="quarter" idx="10"/>
          </p:nvPr>
        </p:nvSpPr>
        <p:spPr/>
        <p:txBody>
          <a:bodyPr/>
          <a:lstStyle/>
          <a:p>
            <a:fld id="{583BA522-F13E-45F4-A508-98CDDBB6868D}"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461247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 may be the only Bible that some people ever read.</a:t>
            </a:r>
          </a:p>
          <a:p>
            <a:endParaRPr lang="en-US" baseline="0" dirty="0" smtClean="0"/>
          </a:p>
          <a:p>
            <a:r>
              <a:rPr lang="en-US" baseline="0" dirty="0" smtClean="0"/>
              <a:t>PTL story (Girls saved out of Catholicism)</a:t>
            </a:r>
          </a:p>
        </p:txBody>
      </p:sp>
      <p:sp>
        <p:nvSpPr>
          <p:cNvPr id="4" name="Slide Number Placeholder 3"/>
          <p:cNvSpPr>
            <a:spLocks noGrp="1"/>
          </p:cNvSpPr>
          <p:nvPr>
            <p:ph type="sldNum" sz="quarter" idx="10"/>
          </p:nvPr>
        </p:nvSpPr>
        <p:spPr/>
        <p:txBody>
          <a:bodyPr/>
          <a:lstStyle/>
          <a:p>
            <a:fld id="{583BA522-F13E-45F4-A508-98CDDBB6868D}"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476051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3:16=probably a hymn sung in the early church</a:t>
            </a:r>
          </a:p>
          <a:p>
            <a:pPr marL="228600" indent="-228600">
              <a:buAutoNum type="arabicPeriod"/>
            </a:pPr>
            <a:r>
              <a:rPr lang="en-US" baseline="0" dirty="0" smtClean="0"/>
              <a:t>God was manifest in the flesh:  Christ is fully God and yet fully human   When did the Holy Spirit reveal this?  At his baptism, ,through miracles, at His resurrection</a:t>
            </a:r>
          </a:p>
          <a:p>
            <a:pPr marL="0" indent="0">
              <a:buNone/>
            </a:pPr>
            <a:r>
              <a:rPr lang="en-US" baseline="0" dirty="0" smtClean="0"/>
              <a:t>2. Preached unto the Gentiles—believed on in the world. Given to everyone without any national, racial, social or cultural distinctions.  What if the </a:t>
            </a:r>
            <a:r>
              <a:rPr lang="en-US" baseline="0" dirty="0" err="1" smtClean="0"/>
              <a:t>Judaizers</a:t>
            </a:r>
            <a:r>
              <a:rPr lang="en-US" baseline="0" dirty="0" smtClean="0"/>
              <a:t> were right?  You and I would have little hope.  Works would have to save us.</a:t>
            </a:r>
          </a:p>
          <a:p>
            <a:pPr marL="0" indent="0">
              <a:buNone/>
            </a:pPr>
            <a:r>
              <a:rPr lang="en-US" baseline="0" dirty="0" smtClean="0"/>
              <a:t>4. Christ’s ascension serves to vindicate His work and promised return.</a:t>
            </a:r>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583BA522-F13E-45F4-A508-98CDDBB6868D}"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4061685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Timothy was the first Christian leader to battle Gnosticism in Ephesus.</a:t>
            </a:r>
          </a:p>
          <a:p>
            <a:r>
              <a:rPr lang="en-US" baseline="0" dirty="0" smtClean="0"/>
              <a:t>What do believers want to distance themselves from today?  Gay marriage issues, drinking, abortion, </a:t>
            </a:r>
          </a:p>
        </p:txBody>
      </p:sp>
      <p:sp>
        <p:nvSpPr>
          <p:cNvPr id="4" name="Slide Number Placeholder 3"/>
          <p:cNvSpPr>
            <a:spLocks noGrp="1"/>
          </p:cNvSpPr>
          <p:nvPr>
            <p:ph type="sldNum" sz="quarter" idx="10"/>
          </p:nvPr>
        </p:nvSpPr>
        <p:spPr/>
        <p:txBody>
          <a:bodyPr/>
          <a:lstStyle/>
          <a:p>
            <a:fld id="{583BA522-F13E-45F4-A508-98CDDBB6868D}"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077722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Rectangle 6"/>
          <p:cNvSpPr/>
          <p:nvPr/>
        </p:nvSpPr>
        <p:spPr>
          <a:xfrm>
            <a:off x="16044" y="4705350"/>
            <a:ext cx="12192000" cy="2152650"/>
          </a:xfrm>
          <a:prstGeom prst="rect">
            <a:avLst/>
          </a:prstGeom>
          <a:ln>
            <a:noFill/>
          </a:ln>
        </p:spPr>
        <p:style>
          <a:lnRef idx="3">
            <a:schemeClr val="lt1"/>
          </a:lnRef>
          <a:fillRef idx="1">
            <a:schemeClr val="accent1"/>
          </a:fillRef>
          <a:effectRef idx="1">
            <a:schemeClr val="accent1"/>
          </a:effectRef>
          <a:fontRef idx="minor">
            <a:schemeClr val="lt1"/>
          </a:fontRef>
        </p:style>
      </p:sp>
      <p:sp>
        <p:nvSpPr>
          <p:cNvPr id="8" name="Rectangle 7"/>
          <p:cNvSpPr/>
          <p:nvPr/>
        </p:nvSpPr>
        <p:spPr>
          <a:xfrm>
            <a:off x="0" y="561975"/>
            <a:ext cx="401053" cy="6296025"/>
          </a:xfrm>
          <a:prstGeom prst="rect">
            <a:avLst/>
          </a:prstGeom>
          <a:ln>
            <a:noFill/>
          </a:ln>
        </p:spPr>
        <p:style>
          <a:lnRef idx="3">
            <a:schemeClr val="lt1"/>
          </a:lnRef>
          <a:fillRef idx="1">
            <a:schemeClr val="accent6"/>
          </a:fillRef>
          <a:effectRef idx="1">
            <a:schemeClr val="accent6"/>
          </a:effectRef>
          <a:fontRef idx="minor">
            <a:schemeClr val="lt1"/>
          </a:fontRef>
        </p:style>
      </p:sp>
      <p:sp>
        <p:nvSpPr>
          <p:cNvPr id="2" name="Title 1"/>
          <p:cNvSpPr>
            <a:spLocks noGrp="1"/>
          </p:cNvSpPr>
          <p:nvPr>
            <p:ph type="ctrTitle" hasCustomPrompt="1"/>
          </p:nvPr>
        </p:nvSpPr>
        <p:spPr>
          <a:xfrm>
            <a:off x="962527" y="1298448"/>
            <a:ext cx="10138611" cy="1428710"/>
          </a:xfrm>
        </p:spPr>
        <p:txBody>
          <a:bodyPr anchor="b">
            <a:normAutofit/>
          </a:bodyPr>
          <a:lstStyle>
            <a:lvl1pPr algn="l">
              <a:defRPr sz="6600" b="1" cap="all" spc="-100" baseline="0">
                <a:solidFill>
                  <a:schemeClr val="accent2">
                    <a:lumMod val="75000"/>
                  </a:schemeClr>
                </a:solidFill>
                <a:latin typeface="+mn-lt"/>
              </a:defRPr>
            </a:lvl1pPr>
          </a:lstStyle>
          <a:p>
            <a:r>
              <a:rPr lang="en-US" dirty="0" smtClean="0"/>
              <a:t>This is the title.</a:t>
            </a:r>
            <a:endParaRPr lang="en-US" dirty="0"/>
          </a:p>
        </p:txBody>
      </p:sp>
      <p:sp>
        <p:nvSpPr>
          <p:cNvPr id="3" name="Subtitle 2"/>
          <p:cNvSpPr>
            <a:spLocks noGrp="1"/>
          </p:cNvSpPr>
          <p:nvPr>
            <p:ph type="subTitle" idx="1"/>
          </p:nvPr>
        </p:nvSpPr>
        <p:spPr>
          <a:xfrm>
            <a:off x="962527" y="2801854"/>
            <a:ext cx="9466864" cy="914400"/>
          </a:xfrm>
        </p:spPr>
        <p:txBody>
          <a:bodyPr anchor="t">
            <a:noAutofit/>
          </a:bodyPr>
          <a:lstStyle>
            <a:lvl1pPr marL="0" indent="0" algn="l">
              <a:buNone/>
              <a:defRPr sz="4800" cap="none" spc="0" baseline="0">
                <a:solidFill>
                  <a:schemeClr val="tx1">
                    <a:lumMod val="50000"/>
                    <a:lumOff val="5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10" name="Text Placeholder 9"/>
          <p:cNvSpPr>
            <a:spLocks noGrp="1"/>
          </p:cNvSpPr>
          <p:nvPr>
            <p:ph type="body" sz="quarter" idx="13" hasCustomPrompt="1"/>
          </p:nvPr>
        </p:nvSpPr>
        <p:spPr>
          <a:xfrm>
            <a:off x="962526" y="5177841"/>
            <a:ext cx="10138611" cy="706020"/>
          </a:xfrm>
        </p:spPr>
        <p:txBody>
          <a:bodyPr vert="horz" lIns="91440" tIns="45720" rIns="91440" bIns="45720" rtlCol="0" anchor="t">
            <a:noAutofit/>
          </a:bodyPr>
          <a:lstStyle>
            <a:lvl1pPr marL="182880" indent="-182880" algn="l">
              <a:buNone/>
              <a:defRPr lang="en-US" sz="4000" cap="none" spc="0" baseline="0" smtClean="0">
                <a:solidFill>
                  <a:schemeClr val="bg1">
                    <a:lumMod val="85000"/>
                  </a:schemeClr>
                </a:solidFill>
              </a:defRPr>
            </a:lvl1pPr>
            <a:lvl2pPr>
              <a:defRPr lang="en-US" sz="2200" smtClean="0"/>
            </a:lvl2pPr>
            <a:lvl3pPr>
              <a:defRPr lang="en-US" sz="2200" smtClean="0"/>
            </a:lvl3pPr>
            <a:lvl4pPr>
              <a:defRPr lang="en-US" sz="2000" smtClean="0"/>
            </a:lvl4pPr>
            <a:lvl5pPr>
              <a:defRPr lang="en-US" sz="2000"/>
            </a:lvl5pPr>
          </a:lstStyle>
          <a:p>
            <a:pPr marL="0" lvl="0" indent="0"/>
            <a:r>
              <a:rPr lang="en-US" dirty="0" smtClean="0"/>
              <a:t>Inset Author</a:t>
            </a:r>
            <a:endParaRPr lang="en-US" dirty="0"/>
          </a:p>
        </p:txBody>
      </p:sp>
    </p:spTree>
    <p:extLst>
      <p:ext uri="{BB962C8B-B14F-4D97-AF65-F5344CB8AC3E}">
        <p14:creationId xmlns:p14="http://schemas.microsoft.com/office/powerpoint/2010/main" val="36378609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ng Statment">
    <p:spTree>
      <p:nvGrpSpPr>
        <p:cNvPr id="1" name=""/>
        <p:cNvGrpSpPr/>
        <p:nvPr/>
      </p:nvGrpSpPr>
      <p:grpSpPr>
        <a:xfrm>
          <a:off x="0" y="0"/>
          <a:ext cx="0" cy="0"/>
          <a:chOff x="0" y="0"/>
          <a:chExt cx="0" cy="0"/>
        </a:xfrm>
      </p:grpSpPr>
      <p:sp>
        <p:nvSpPr>
          <p:cNvPr id="11" name="Rectangle 10"/>
          <p:cNvSpPr/>
          <p:nvPr userDrawn="1"/>
        </p:nvSpPr>
        <p:spPr>
          <a:xfrm>
            <a:off x="10058397" y="5667377"/>
            <a:ext cx="2133603" cy="809624"/>
          </a:xfrm>
          <a:prstGeom prst="rect">
            <a:avLst/>
          </a:prstGeom>
          <a:ln>
            <a:noFill/>
          </a:ln>
        </p:spPr>
        <p:style>
          <a:lnRef idx="3">
            <a:schemeClr val="lt1"/>
          </a:lnRef>
          <a:fillRef idx="1">
            <a:schemeClr val="accent6"/>
          </a:fillRef>
          <a:effectRef idx="1">
            <a:schemeClr val="accent6"/>
          </a:effectRef>
          <a:fontRef idx="minor">
            <a:schemeClr val="lt1"/>
          </a:fontRef>
        </p:style>
      </p:sp>
      <p:sp>
        <p:nvSpPr>
          <p:cNvPr id="10" name="Text Placeholder 9"/>
          <p:cNvSpPr>
            <a:spLocks noGrp="1"/>
          </p:cNvSpPr>
          <p:nvPr>
            <p:ph type="body" sz="quarter" idx="13" hasCustomPrompt="1"/>
          </p:nvPr>
        </p:nvSpPr>
        <p:spPr>
          <a:xfrm>
            <a:off x="846667" y="1132614"/>
            <a:ext cx="10552933" cy="4034436"/>
          </a:xfrm>
        </p:spPr>
        <p:txBody>
          <a:bodyPr wrap="square">
            <a:normAutofit/>
          </a:bodyPr>
          <a:lstStyle>
            <a:lvl1pPr marL="0" indent="0" algn="l">
              <a:lnSpc>
                <a:spcPct val="100000"/>
              </a:lnSpc>
              <a:spcBef>
                <a:spcPts val="0"/>
              </a:spcBef>
              <a:buNone/>
              <a:defRPr sz="4800" b="0">
                <a:solidFill>
                  <a:schemeClr val="tx1">
                    <a:lumMod val="65000"/>
                    <a:lumOff val="35000"/>
                  </a:schemeClr>
                </a:solidFill>
              </a:defRPr>
            </a:lvl1pPr>
          </a:lstStyle>
          <a:p>
            <a:pPr lvl="0"/>
            <a:r>
              <a:rPr lang="en-US" dirty="0" smtClean="0"/>
              <a:t>This is the text</a:t>
            </a:r>
            <a:endParaRPr lang="en-US" dirty="0"/>
          </a:p>
        </p:txBody>
      </p:sp>
      <p:sp>
        <p:nvSpPr>
          <p:cNvPr id="12" name="Date Placeholder 11"/>
          <p:cNvSpPr>
            <a:spLocks noGrp="1"/>
          </p:cNvSpPr>
          <p:nvPr>
            <p:ph type="dt" sz="half" idx="14"/>
          </p:nvPr>
        </p:nvSpPr>
        <p:spPr/>
        <p:txBody>
          <a:bodyPr/>
          <a:lstStyle/>
          <a:p>
            <a:fld id="{96DFF08F-DC6B-4601-B491-B0F83F6DD2DA}" type="datetimeFigureOut">
              <a:rPr lang="en-US" smtClean="0"/>
              <a:pPr/>
              <a:t>4/25/2017</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Slide Number Placeholder 13"/>
          <p:cNvSpPr>
            <a:spLocks noGrp="1"/>
          </p:cNvSpPr>
          <p:nvPr>
            <p:ph type="sldNum" sz="quarter" idx="16"/>
          </p:nvPr>
        </p:nvSpPr>
        <p:spPr/>
        <p:txBody>
          <a:bodyPr/>
          <a:lstStyle/>
          <a:p>
            <a:fld id="{4FAB73BC-B049-4115-A692-8D63A059BFB8}" type="slidenum">
              <a:rPr lang="en-US" smtClean="0"/>
              <a:pPr/>
              <a:t>‹#›</a:t>
            </a:fld>
            <a:endParaRPr lang="en-US" dirty="0"/>
          </a:p>
        </p:txBody>
      </p:sp>
      <p:sp>
        <p:nvSpPr>
          <p:cNvPr id="9" name="Rectangle 8"/>
          <p:cNvSpPr/>
          <p:nvPr userDrawn="1"/>
        </p:nvSpPr>
        <p:spPr>
          <a:xfrm>
            <a:off x="2085475" y="6477003"/>
            <a:ext cx="10106527" cy="380999"/>
          </a:xfrm>
          <a:prstGeom prst="rect">
            <a:avLst/>
          </a:prstGeom>
          <a:solidFill>
            <a:schemeClr val="bg1">
              <a:lumMod val="75000"/>
            </a:schemeClr>
          </a:solidFill>
          <a:ln>
            <a:noFill/>
          </a:ln>
        </p:spPr>
        <p:style>
          <a:lnRef idx="0">
            <a:schemeClr val="accent3"/>
          </a:lnRef>
          <a:fillRef idx="3">
            <a:schemeClr val="accent3"/>
          </a:fillRef>
          <a:effectRef idx="3">
            <a:schemeClr val="accent3"/>
          </a:effectRef>
          <a:fontRef idx="minor">
            <a:schemeClr val="lt1"/>
          </a:fontRef>
        </p:style>
      </p:sp>
      <p:sp>
        <p:nvSpPr>
          <p:cNvPr id="3" name="Text Placeholder 2"/>
          <p:cNvSpPr>
            <a:spLocks noGrp="1"/>
          </p:cNvSpPr>
          <p:nvPr>
            <p:ph type="body" sz="quarter" idx="17" hasCustomPrompt="1"/>
          </p:nvPr>
        </p:nvSpPr>
        <p:spPr>
          <a:xfrm>
            <a:off x="846667" y="291766"/>
            <a:ext cx="6825720" cy="720197"/>
          </a:xfrm>
        </p:spPr>
        <p:txBody>
          <a:bodyPr wrap="square">
            <a:spAutoFit/>
          </a:bodyPr>
          <a:lstStyle>
            <a:lvl1pPr marL="0" indent="0">
              <a:lnSpc>
                <a:spcPct val="85000"/>
              </a:lnSpc>
              <a:buNone/>
              <a:defRPr sz="4800" baseline="0">
                <a:solidFill>
                  <a:schemeClr val="accent1">
                    <a:lumMod val="25000"/>
                  </a:schemeClr>
                </a:solidFill>
              </a:defRPr>
            </a:lvl1pPr>
          </a:lstStyle>
          <a:p>
            <a:pPr lvl="0"/>
            <a:r>
              <a:rPr lang="en-US" dirty="0" smtClean="0"/>
              <a:t>This is a title</a:t>
            </a:r>
            <a:endParaRPr lang="en-US" dirty="0"/>
          </a:p>
        </p:txBody>
      </p:sp>
      <p:sp>
        <p:nvSpPr>
          <p:cNvPr id="4" name="Text Placeholder 3"/>
          <p:cNvSpPr>
            <a:spLocks noGrp="1"/>
          </p:cNvSpPr>
          <p:nvPr>
            <p:ph type="body" sz="quarter" idx="18"/>
          </p:nvPr>
        </p:nvSpPr>
        <p:spPr>
          <a:xfrm>
            <a:off x="846667" y="5349878"/>
            <a:ext cx="10942400" cy="914400"/>
          </a:xfrm>
        </p:spPr>
        <p:txBody>
          <a:bodyPr vert="horz" wrap="square" lIns="91440" tIns="45720" rIns="91440" bIns="45720" rtlCol="0" anchor="ctr">
            <a:normAutofit/>
          </a:bodyPr>
          <a:lstStyle>
            <a:lvl1pPr>
              <a:defRPr lang="en-US" sz="3600" b="0" smtClean="0">
                <a:solidFill>
                  <a:schemeClr val="tx1">
                    <a:lumMod val="65000"/>
                    <a:lumOff val="35000"/>
                  </a:schemeClr>
                </a:solidFill>
              </a:defRPr>
            </a:lvl1pPr>
            <a:lvl2pPr>
              <a:defRPr lang="en-US" smtClean="0"/>
            </a:lvl2pPr>
            <a:lvl3pPr>
              <a:defRPr lang="en-US" smtClean="0"/>
            </a:lvl3pPr>
            <a:lvl4pPr>
              <a:defRPr lang="en-US" smtClean="0"/>
            </a:lvl4pPr>
            <a:lvl5pPr>
              <a:defRPr lang="en-US"/>
            </a:lvl5pPr>
          </a:lstStyle>
          <a:p>
            <a:pPr marL="0" lvl="0" indent="0">
              <a:lnSpc>
                <a:spcPct val="100000"/>
              </a:lnSpc>
              <a:spcBef>
                <a:spcPts val="0"/>
              </a:spcBef>
              <a:buNone/>
            </a:pPr>
            <a:r>
              <a:rPr lang="en-US" dirty="0" smtClean="0"/>
              <a:t>Click to edit Master text styles</a:t>
            </a:r>
            <a:endParaRPr lang="en-US" dirty="0"/>
          </a:p>
        </p:txBody>
      </p:sp>
    </p:spTree>
    <p:extLst>
      <p:ext uri="{BB962C8B-B14F-4D97-AF65-F5344CB8AC3E}">
        <p14:creationId xmlns:p14="http://schemas.microsoft.com/office/powerpoint/2010/main" val="215454094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hort Statment">
    <p:spTree>
      <p:nvGrpSpPr>
        <p:cNvPr id="1" name=""/>
        <p:cNvGrpSpPr/>
        <p:nvPr/>
      </p:nvGrpSpPr>
      <p:grpSpPr>
        <a:xfrm>
          <a:off x="0" y="0"/>
          <a:ext cx="0" cy="0"/>
          <a:chOff x="0" y="0"/>
          <a:chExt cx="0" cy="0"/>
        </a:xfrm>
      </p:grpSpPr>
      <p:sp>
        <p:nvSpPr>
          <p:cNvPr id="11" name="Rectangle 10"/>
          <p:cNvSpPr/>
          <p:nvPr userDrawn="1"/>
        </p:nvSpPr>
        <p:spPr>
          <a:xfrm>
            <a:off x="10058397" y="5667377"/>
            <a:ext cx="2133603" cy="809624"/>
          </a:xfrm>
          <a:prstGeom prst="rect">
            <a:avLst/>
          </a:prstGeom>
          <a:ln>
            <a:noFill/>
          </a:ln>
        </p:spPr>
        <p:style>
          <a:lnRef idx="3">
            <a:schemeClr val="lt1"/>
          </a:lnRef>
          <a:fillRef idx="1">
            <a:schemeClr val="accent6"/>
          </a:fillRef>
          <a:effectRef idx="1">
            <a:schemeClr val="accent6"/>
          </a:effectRef>
          <a:fontRef idx="minor">
            <a:schemeClr val="lt1"/>
          </a:fontRef>
        </p:style>
      </p:sp>
      <p:sp>
        <p:nvSpPr>
          <p:cNvPr id="10" name="Text Placeholder 9"/>
          <p:cNvSpPr>
            <a:spLocks noGrp="1"/>
          </p:cNvSpPr>
          <p:nvPr>
            <p:ph type="body" sz="quarter" idx="13" hasCustomPrompt="1"/>
          </p:nvPr>
        </p:nvSpPr>
        <p:spPr>
          <a:xfrm>
            <a:off x="357186" y="2262592"/>
            <a:ext cx="11105943" cy="1446550"/>
          </a:xfrm>
        </p:spPr>
        <p:txBody>
          <a:bodyPr wrap="square">
            <a:normAutofit/>
          </a:bodyPr>
          <a:lstStyle>
            <a:lvl1pPr marL="0" indent="0" algn="ctr">
              <a:lnSpc>
                <a:spcPct val="100000"/>
              </a:lnSpc>
              <a:spcBef>
                <a:spcPts val="0"/>
              </a:spcBef>
              <a:buNone/>
              <a:defRPr sz="8800" b="1">
                <a:solidFill>
                  <a:schemeClr val="tx1">
                    <a:lumMod val="65000"/>
                    <a:lumOff val="35000"/>
                  </a:schemeClr>
                </a:solidFill>
              </a:defRPr>
            </a:lvl1pPr>
          </a:lstStyle>
          <a:p>
            <a:pPr lvl="0"/>
            <a:r>
              <a:rPr lang="en-US" dirty="0" smtClean="0"/>
              <a:t>This is the text</a:t>
            </a:r>
            <a:endParaRPr lang="en-US" dirty="0"/>
          </a:p>
        </p:txBody>
      </p:sp>
      <p:sp>
        <p:nvSpPr>
          <p:cNvPr id="12" name="Date Placeholder 11"/>
          <p:cNvSpPr>
            <a:spLocks noGrp="1"/>
          </p:cNvSpPr>
          <p:nvPr>
            <p:ph type="dt" sz="half" idx="14"/>
          </p:nvPr>
        </p:nvSpPr>
        <p:spPr/>
        <p:txBody>
          <a:bodyPr/>
          <a:lstStyle/>
          <a:p>
            <a:fld id="{96DFF08F-DC6B-4601-B491-B0F83F6DD2DA}" type="datetimeFigureOut">
              <a:rPr lang="en-US" smtClean="0"/>
              <a:pPr/>
              <a:t>4/25/2017</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Slide Number Placeholder 13"/>
          <p:cNvSpPr>
            <a:spLocks noGrp="1"/>
          </p:cNvSpPr>
          <p:nvPr>
            <p:ph type="sldNum" sz="quarter" idx="16"/>
          </p:nvPr>
        </p:nvSpPr>
        <p:spPr/>
        <p:txBody>
          <a:bodyPr/>
          <a:lstStyle/>
          <a:p>
            <a:fld id="{4FAB73BC-B049-4115-A692-8D63A059BFB8}" type="slidenum">
              <a:rPr lang="en-US" smtClean="0"/>
              <a:pPr/>
              <a:t>‹#›</a:t>
            </a:fld>
            <a:endParaRPr lang="en-US" dirty="0"/>
          </a:p>
        </p:txBody>
      </p:sp>
      <p:sp>
        <p:nvSpPr>
          <p:cNvPr id="9" name="Rectangle 8"/>
          <p:cNvSpPr/>
          <p:nvPr userDrawn="1"/>
        </p:nvSpPr>
        <p:spPr>
          <a:xfrm>
            <a:off x="2085475" y="6477003"/>
            <a:ext cx="10106527" cy="380999"/>
          </a:xfrm>
          <a:prstGeom prst="rect">
            <a:avLst/>
          </a:prstGeom>
          <a:solidFill>
            <a:schemeClr val="bg1">
              <a:lumMod val="75000"/>
            </a:schemeClr>
          </a:solidFill>
          <a:ln>
            <a:noFill/>
          </a:ln>
        </p:spPr>
        <p:style>
          <a:lnRef idx="0">
            <a:schemeClr val="accent3"/>
          </a:lnRef>
          <a:fillRef idx="3">
            <a:schemeClr val="accent3"/>
          </a:fillRef>
          <a:effectRef idx="3">
            <a:schemeClr val="accent3"/>
          </a:effectRef>
          <a:fontRef idx="minor">
            <a:schemeClr val="lt1"/>
          </a:fontRef>
        </p:style>
      </p:sp>
      <p:sp>
        <p:nvSpPr>
          <p:cNvPr id="3" name="Text Placeholder 2"/>
          <p:cNvSpPr>
            <a:spLocks noGrp="1"/>
          </p:cNvSpPr>
          <p:nvPr>
            <p:ph type="body" sz="quarter" idx="17" hasCustomPrompt="1"/>
          </p:nvPr>
        </p:nvSpPr>
        <p:spPr>
          <a:xfrm>
            <a:off x="357187" y="434079"/>
            <a:ext cx="7315200" cy="667875"/>
          </a:xfrm>
        </p:spPr>
        <p:txBody>
          <a:bodyPr>
            <a:spAutoFit/>
          </a:bodyPr>
          <a:lstStyle>
            <a:lvl1pPr marL="0" indent="0">
              <a:lnSpc>
                <a:spcPct val="85000"/>
              </a:lnSpc>
              <a:buNone/>
              <a:defRPr sz="4400" b="0" baseline="0">
                <a:solidFill>
                  <a:schemeClr val="accent1">
                    <a:lumMod val="25000"/>
                  </a:schemeClr>
                </a:solidFill>
              </a:defRPr>
            </a:lvl1pPr>
          </a:lstStyle>
          <a:p>
            <a:pPr lvl="0"/>
            <a:r>
              <a:rPr lang="en-US" dirty="0" smtClean="0"/>
              <a:t>This is a title</a:t>
            </a:r>
            <a:endParaRPr lang="en-US" dirty="0"/>
          </a:p>
        </p:txBody>
      </p:sp>
      <p:sp>
        <p:nvSpPr>
          <p:cNvPr id="5" name="Text Placeholder 4"/>
          <p:cNvSpPr>
            <a:spLocks noGrp="1"/>
          </p:cNvSpPr>
          <p:nvPr>
            <p:ph type="body" sz="quarter" idx="18" hasCustomPrompt="1"/>
          </p:nvPr>
        </p:nvSpPr>
        <p:spPr>
          <a:xfrm>
            <a:off x="204101" y="4773020"/>
            <a:ext cx="10430036" cy="1348061"/>
          </a:xfrm>
        </p:spPr>
        <p:txBody>
          <a:bodyPr wrap="square">
            <a:normAutofit/>
          </a:bodyPr>
          <a:lstStyle>
            <a:lvl1pPr marL="0" indent="0" algn="l">
              <a:lnSpc>
                <a:spcPct val="85000"/>
              </a:lnSpc>
              <a:buNone/>
              <a:defRPr sz="6000">
                <a:solidFill>
                  <a:schemeClr val="accent1">
                    <a:lumMod val="25000"/>
                  </a:schemeClr>
                </a:solidFill>
              </a:defRPr>
            </a:lvl1pPr>
          </a:lstStyle>
          <a:p>
            <a:pPr lvl="0"/>
            <a:r>
              <a:rPr lang="en-US" dirty="0" smtClean="0"/>
              <a:t>Text</a:t>
            </a:r>
            <a:endParaRPr lang="en-US" dirty="0"/>
          </a:p>
        </p:txBody>
      </p:sp>
    </p:spTree>
    <p:extLst>
      <p:ext uri="{BB962C8B-B14F-4D97-AF65-F5344CB8AC3E}">
        <p14:creationId xmlns:p14="http://schemas.microsoft.com/office/powerpoint/2010/main" val="41102649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1" name="Rectangle 10"/>
          <p:cNvSpPr/>
          <p:nvPr userDrawn="1"/>
        </p:nvSpPr>
        <p:spPr>
          <a:xfrm>
            <a:off x="10058397" y="6048376"/>
            <a:ext cx="2133603" cy="809624"/>
          </a:xfrm>
          <a:prstGeom prst="rect">
            <a:avLst/>
          </a:prstGeom>
          <a:ln/>
        </p:spPr>
        <p:style>
          <a:lnRef idx="2">
            <a:schemeClr val="accent6">
              <a:shade val="50000"/>
            </a:schemeClr>
          </a:lnRef>
          <a:fillRef idx="1">
            <a:schemeClr val="accent6"/>
          </a:fillRef>
          <a:effectRef idx="0">
            <a:schemeClr val="accent6"/>
          </a:effectRef>
          <a:fontRef idx="minor">
            <a:schemeClr val="lt1"/>
          </a:fontRef>
        </p:style>
      </p:sp>
      <p:sp>
        <p:nvSpPr>
          <p:cNvPr id="10" name="Text Placeholder 9"/>
          <p:cNvSpPr>
            <a:spLocks noGrp="1"/>
          </p:cNvSpPr>
          <p:nvPr>
            <p:ph type="body" sz="quarter" idx="13" hasCustomPrompt="1"/>
          </p:nvPr>
        </p:nvSpPr>
        <p:spPr>
          <a:xfrm>
            <a:off x="1434434" y="3323780"/>
            <a:ext cx="8951495" cy="667875"/>
          </a:xfrm>
        </p:spPr>
        <p:txBody>
          <a:bodyPr wrap="square" anchor="t" anchorCtr="0">
            <a:spAutoFit/>
          </a:bodyPr>
          <a:lstStyle>
            <a:lvl1pPr marL="0" indent="0" algn="ctr">
              <a:lnSpc>
                <a:spcPct val="85000"/>
              </a:lnSpc>
              <a:buNone/>
              <a:defRPr sz="4400">
                <a:solidFill>
                  <a:schemeClr val="accent1">
                    <a:lumMod val="50000"/>
                  </a:schemeClr>
                </a:solidFill>
              </a:defRPr>
            </a:lvl1pPr>
          </a:lstStyle>
          <a:p>
            <a:pPr lvl="0"/>
            <a:r>
              <a:rPr lang="en-US" dirty="0" smtClean="0"/>
              <a:t>This is the text</a:t>
            </a:r>
            <a:endParaRPr lang="en-US" dirty="0"/>
          </a:p>
        </p:txBody>
      </p:sp>
      <p:sp>
        <p:nvSpPr>
          <p:cNvPr id="12" name="Date Placeholder 11"/>
          <p:cNvSpPr>
            <a:spLocks noGrp="1"/>
          </p:cNvSpPr>
          <p:nvPr>
            <p:ph type="dt" sz="half" idx="14"/>
          </p:nvPr>
        </p:nvSpPr>
        <p:spPr/>
        <p:txBody>
          <a:bodyPr/>
          <a:lstStyle/>
          <a:p>
            <a:fld id="{96DFF08F-DC6B-4601-B491-B0F83F6DD2DA}" type="datetimeFigureOut">
              <a:rPr lang="en-US" smtClean="0"/>
              <a:pPr/>
              <a:t>4/25/2017</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Slide Number Placeholder 13"/>
          <p:cNvSpPr>
            <a:spLocks noGrp="1"/>
          </p:cNvSpPr>
          <p:nvPr>
            <p:ph type="sldNum" sz="quarter" idx="16"/>
          </p:nvPr>
        </p:nvSpPr>
        <p:spPr/>
        <p:txBody>
          <a:bodyPr/>
          <a:lstStyle/>
          <a:p>
            <a:fld id="{4FAB73BC-B049-4115-A692-8D63A059BFB8}" type="slidenum">
              <a:rPr lang="en-US" smtClean="0"/>
              <a:pPr/>
              <a:t>‹#›</a:t>
            </a:fld>
            <a:endParaRPr lang="en-US" dirty="0"/>
          </a:p>
        </p:txBody>
      </p:sp>
      <p:sp>
        <p:nvSpPr>
          <p:cNvPr id="3" name="Text Placeholder 2"/>
          <p:cNvSpPr>
            <a:spLocks noGrp="1"/>
          </p:cNvSpPr>
          <p:nvPr>
            <p:ph type="body" sz="quarter" idx="17" hasCustomPrompt="1"/>
          </p:nvPr>
        </p:nvSpPr>
        <p:spPr>
          <a:xfrm>
            <a:off x="211668" y="186563"/>
            <a:ext cx="7315200" cy="667875"/>
          </a:xfrm>
        </p:spPr>
        <p:txBody>
          <a:bodyPr>
            <a:spAutoFit/>
          </a:bodyPr>
          <a:lstStyle>
            <a:lvl1pPr marL="0" indent="0">
              <a:lnSpc>
                <a:spcPct val="85000"/>
              </a:lnSpc>
              <a:buNone/>
              <a:defRPr sz="4400" b="0" baseline="0">
                <a:solidFill>
                  <a:schemeClr val="accent1">
                    <a:lumMod val="25000"/>
                  </a:schemeClr>
                </a:solidFill>
              </a:defRPr>
            </a:lvl1pPr>
          </a:lstStyle>
          <a:p>
            <a:pPr lvl="0"/>
            <a:r>
              <a:rPr lang="en-US" dirty="0" smtClean="0"/>
              <a:t>This is a title</a:t>
            </a:r>
            <a:endParaRPr lang="en-US" dirty="0"/>
          </a:p>
        </p:txBody>
      </p:sp>
      <p:sp>
        <p:nvSpPr>
          <p:cNvPr id="5" name="Text Placeholder 4"/>
          <p:cNvSpPr>
            <a:spLocks noGrp="1"/>
          </p:cNvSpPr>
          <p:nvPr>
            <p:ph type="body" sz="quarter" idx="18" hasCustomPrompt="1"/>
          </p:nvPr>
        </p:nvSpPr>
        <p:spPr>
          <a:xfrm>
            <a:off x="695163" y="1954250"/>
            <a:ext cx="10430036" cy="1348061"/>
          </a:xfrm>
        </p:spPr>
        <p:txBody>
          <a:bodyPr wrap="square" bIns="0" anchor="b" anchorCtr="0">
            <a:spAutoFit/>
          </a:bodyPr>
          <a:lstStyle>
            <a:lvl1pPr marL="0" indent="0" algn="ctr">
              <a:lnSpc>
                <a:spcPct val="85000"/>
              </a:lnSpc>
              <a:buNone/>
              <a:defRPr sz="9600">
                <a:solidFill>
                  <a:schemeClr val="accent1">
                    <a:lumMod val="25000"/>
                  </a:schemeClr>
                </a:solidFill>
              </a:defRPr>
            </a:lvl1pPr>
          </a:lstStyle>
          <a:p>
            <a:pPr lvl="0"/>
            <a:r>
              <a:rPr lang="en-US" dirty="0" smtClean="0"/>
              <a:t>Text</a:t>
            </a:r>
            <a:endParaRPr lang="en-US" dirty="0"/>
          </a:p>
        </p:txBody>
      </p:sp>
    </p:spTree>
    <p:extLst>
      <p:ext uri="{BB962C8B-B14F-4D97-AF65-F5344CB8AC3E}">
        <p14:creationId xmlns:p14="http://schemas.microsoft.com/office/powerpoint/2010/main" val="27499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8_Custom Layout">
    <p:spTree>
      <p:nvGrpSpPr>
        <p:cNvPr id="1" name=""/>
        <p:cNvGrpSpPr/>
        <p:nvPr/>
      </p:nvGrpSpPr>
      <p:grpSpPr>
        <a:xfrm>
          <a:off x="0" y="0"/>
          <a:ext cx="0" cy="0"/>
          <a:chOff x="0" y="0"/>
          <a:chExt cx="0" cy="0"/>
        </a:xfrm>
      </p:grpSpPr>
      <p:sp>
        <p:nvSpPr>
          <p:cNvPr id="9" name="Rectangle 8"/>
          <p:cNvSpPr/>
          <p:nvPr userDrawn="1"/>
        </p:nvSpPr>
        <p:spPr>
          <a:xfrm>
            <a:off x="952501" y="6477003"/>
            <a:ext cx="11239502" cy="380997"/>
          </a:xfrm>
          <a:prstGeom prst="rect">
            <a:avLst/>
          </a:prstGeom>
          <a:solidFill>
            <a:schemeClr val="bg1">
              <a:lumMod val="75000"/>
            </a:schemeClr>
          </a:solidFill>
          <a:ln>
            <a:noFill/>
          </a:ln>
        </p:spPr>
        <p:style>
          <a:lnRef idx="0">
            <a:schemeClr val="accent3"/>
          </a:lnRef>
          <a:fillRef idx="3">
            <a:schemeClr val="accent3"/>
          </a:fillRef>
          <a:effectRef idx="3">
            <a:schemeClr val="accent3"/>
          </a:effectRef>
          <a:fontRef idx="minor">
            <a:schemeClr val="lt1"/>
          </a:fontRef>
        </p:style>
      </p:sp>
      <p:sp>
        <p:nvSpPr>
          <p:cNvPr id="11" name="Rectangle 10"/>
          <p:cNvSpPr/>
          <p:nvPr userDrawn="1"/>
        </p:nvSpPr>
        <p:spPr>
          <a:xfrm>
            <a:off x="10058397" y="5667377"/>
            <a:ext cx="2133603" cy="809624"/>
          </a:xfrm>
          <a:prstGeom prst="rect">
            <a:avLst/>
          </a:prstGeom>
          <a:ln>
            <a:noFill/>
          </a:ln>
        </p:spPr>
        <p:style>
          <a:lnRef idx="3">
            <a:schemeClr val="lt1"/>
          </a:lnRef>
          <a:fillRef idx="1">
            <a:schemeClr val="accent6"/>
          </a:fillRef>
          <a:effectRef idx="1">
            <a:schemeClr val="accent6"/>
          </a:effectRef>
          <a:fontRef idx="minor">
            <a:schemeClr val="lt1"/>
          </a:fontRef>
        </p:style>
      </p:sp>
      <p:sp>
        <p:nvSpPr>
          <p:cNvPr id="12" name="Date Placeholder 11"/>
          <p:cNvSpPr>
            <a:spLocks noGrp="1"/>
          </p:cNvSpPr>
          <p:nvPr>
            <p:ph type="dt" sz="half" idx="14"/>
          </p:nvPr>
        </p:nvSpPr>
        <p:spPr/>
        <p:txBody>
          <a:bodyPr/>
          <a:lstStyle/>
          <a:p>
            <a:fld id="{96DFF08F-DC6B-4601-B491-B0F83F6DD2DA}" type="datetimeFigureOut">
              <a:rPr lang="en-US" smtClean="0"/>
              <a:pPr/>
              <a:t>4/25/2017</a:t>
            </a:fld>
            <a:endParaRPr lang="en-US" dirty="0"/>
          </a:p>
        </p:txBody>
      </p:sp>
      <p:sp>
        <p:nvSpPr>
          <p:cNvPr id="13" name="Footer Placeholder 12"/>
          <p:cNvSpPr>
            <a:spLocks noGrp="1"/>
          </p:cNvSpPr>
          <p:nvPr>
            <p:ph type="ftr" sz="quarter" idx="15"/>
          </p:nvPr>
        </p:nvSpPr>
        <p:spPr>
          <a:xfrm>
            <a:off x="3859010" y="6051552"/>
            <a:ext cx="5911517" cy="365125"/>
          </a:xfrm>
        </p:spPr>
        <p:txBody>
          <a:bodyPr/>
          <a:lstStyle>
            <a:lvl1pPr algn="ctr">
              <a:defRPr/>
            </a:lvl1pPr>
          </a:lstStyle>
          <a:p>
            <a:endParaRPr lang="en-US" dirty="0"/>
          </a:p>
        </p:txBody>
      </p:sp>
      <p:sp>
        <p:nvSpPr>
          <p:cNvPr id="14" name="Slide Number Placeholder 13"/>
          <p:cNvSpPr>
            <a:spLocks noGrp="1"/>
          </p:cNvSpPr>
          <p:nvPr>
            <p:ph type="sldNum" sz="quarter" idx="16"/>
          </p:nvPr>
        </p:nvSpPr>
        <p:spPr/>
        <p:txBody>
          <a:bodyPr/>
          <a:lstStyle/>
          <a:p>
            <a:fld id="{4FAB73BC-B049-4115-A692-8D63A059BFB8}" type="slidenum">
              <a:rPr lang="en-US" smtClean="0"/>
              <a:pPr/>
              <a:t>‹#›</a:t>
            </a:fld>
            <a:endParaRPr lang="en-US" dirty="0"/>
          </a:p>
        </p:txBody>
      </p:sp>
      <p:sp>
        <p:nvSpPr>
          <p:cNvPr id="3" name="Content Placeholder 2"/>
          <p:cNvSpPr>
            <a:spLocks noGrp="1"/>
          </p:cNvSpPr>
          <p:nvPr>
            <p:ph sz="quarter" idx="17" hasCustomPrompt="1"/>
          </p:nvPr>
        </p:nvSpPr>
        <p:spPr>
          <a:xfrm>
            <a:off x="1188086" y="6477001"/>
            <a:ext cx="10756263" cy="380999"/>
          </a:xfrm>
        </p:spPr>
        <p:txBody>
          <a:bodyPr>
            <a:noAutofit/>
          </a:bodyPr>
          <a:lstStyle>
            <a:lvl1pPr marL="0" indent="0">
              <a:buNone/>
              <a:defRPr sz="1100" b="0">
                <a:solidFill>
                  <a:schemeClr val="tx1">
                    <a:lumMod val="75000"/>
                    <a:lumOff val="25000"/>
                  </a:schemeClr>
                </a:solidFill>
                <a:latin typeface="Arial Narrow" panose="020B0606020202030204" pitchFamily="34" charset="0"/>
              </a:defRPr>
            </a:lvl1pPr>
          </a:lstStyle>
          <a:p>
            <a:pPr lvl="0"/>
            <a:r>
              <a:rPr lang="en-US" dirty="0" smtClean="0"/>
              <a:t>Insert Picture Copyright</a:t>
            </a:r>
            <a:endParaRPr lang="en-US" dirty="0"/>
          </a:p>
        </p:txBody>
      </p:sp>
    </p:spTree>
    <p:extLst>
      <p:ext uri="{BB962C8B-B14F-4D97-AF65-F5344CB8AC3E}">
        <p14:creationId xmlns:p14="http://schemas.microsoft.com/office/powerpoint/2010/main" val="220813610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6DFF08F-DC6B-4601-B491-B0F83F6DD2DA}" type="datetimeFigureOut">
              <a:rPr lang="en-US" smtClean="0"/>
              <a:pPr/>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4425902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722438"/>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722438"/>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388608" y="6480969"/>
            <a:ext cx="2844800" cy="301752"/>
          </a:xfrm>
        </p:spPr>
        <p:txBody>
          <a:bodyPr/>
          <a:lstStyle/>
          <a:p>
            <a:fld id="{B559C2A1-0C38-49B0-B592-5186196369BD}" type="datetimeFigureOut">
              <a:rPr lang="en-US" smtClean="0"/>
              <a:t>4/25/2017</a:t>
            </a:fld>
            <a:endParaRPr lang="en-US"/>
          </a:p>
        </p:txBody>
      </p:sp>
      <p:sp>
        <p:nvSpPr>
          <p:cNvPr id="6" name="Footer Placeholder 5"/>
          <p:cNvSpPr>
            <a:spLocks noGrp="1"/>
          </p:cNvSpPr>
          <p:nvPr>
            <p:ph type="ftr" sz="quarter" idx="11"/>
          </p:nvPr>
        </p:nvSpPr>
        <p:spPr>
          <a:xfrm>
            <a:off x="609600" y="6480969"/>
            <a:ext cx="5680075" cy="301752"/>
          </a:xfrm>
        </p:spPr>
        <p:txBody>
          <a:bodyPr/>
          <a:lstStyle/>
          <a:p>
            <a:endParaRPr lang="en-US"/>
          </a:p>
        </p:txBody>
      </p:sp>
      <p:sp>
        <p:nvSpPr>
          <p:cNvPr id="7" name="Slide Number Placeholder 6"/>
          <p:cNvSpPr>
            <a:spLocks noGrp="1"/>
          </p:cNvSpPr>
          <p:nvPr>
            <p:ph type="sldNum" sz="quarter" idx="12"/>
          </p:nvPr>
        </p:nvSpPr>
        <p:spPr>
          <a:xfrm>
            <a:off x="10119360" y="6480969"/>
            <a:ext cx="670560" cy="301752"/>
          </a:xfrm>
        </p:spPr>
        <p:txBody>
          <a:bodyPr/>
          <a:lstStyle/>
          <a:p>
            <a:fld id="{EBDFB8C8-6D37-4447-A21C-391B3FCE2204}" type="slidenum">
              <a:rPr lang="en-US" smtClean="0"/>
              <a:t>‹#›</a:t>
            </a:fld>
            <a:endParaRPr lang="en-US"/>
          </a:p>
        </p:txBody>
      </p:sp>
    </p:spTree>
    <p:extLst>
      <p:ext uri="{BB962C8B-B14F-4D97-AF65-F5344CB8AC3E}">
        <p14:creationId xmlns:p14="http://schemas.microsoft.com/office/powerpoint/2010/main" val="480394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67494"/>
            <a:ext cx="109728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609600" y="1882808"/>
            <a:ext cx="109728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388608" y="6480048"/>
            <a:ext cx="2844800" cy="301752"/>
          </a:xfrm>
        </p:spPr>
        <p:txBody>
          <a:bodyPr/>
          <a:lstStyle/>
          <a:p>
            <a:fld id="{B559C2A1-0C38-49B0-B592-5186196369BD}" type="datetimeFigureOut">
              <a:rPr lang="en-US" smtClean="0">
                <a:solidFill>
                  <a:prstClr val="black">
                    <a:lumMod val="50000"/>
                    <a:lumOff val="50000"/>
                  </a:prstClr>
                </a:solidFill>
              </a:rPr>
              <a:pPr/>
              <a:t>4/25/2017</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a:xfrm>
            <a:off x="609600" y="6480970"/>
            <a:ext cx="5680075" cy="300831"/>
          </a:xfrm>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EBDFB8C8-6D37-4447-A21C-391B3FCE2204}" type="slidenum">
              <a:rPr lang="en-US" smtClean="0">
                <a:solidFill>
                  <a:srgbClr val="0F6FC6"/>
                </a:solidFill>
              </a:rPr>
              <a:pPr/>
              <a:t>‹#›</a:t>
            </a:fld>
            <a:endParaRPr lang="en-US" dirty="0">
              <a:solidFill>
                <a:srgbClr val="0F6FC6"/>
              </a:solidFill>
            </a:endParaRPr>
          </a:p>
        </p:txBody>
      </p:sp>
    </p:spTree>
    <p:extLst>
      <p:ext uri="{BB962C8B-B14F-4D97-AF65-F5344CB8AC3E}">
        <p14:creationId xmlns:p14="http://schemas.microsoft.com/office/powerpoint/2010/main" val="1327602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solidFill>
                  <a:prstClr val="white"/>
                </a:solidFill>
              </a:rPr>
              <a:pPr/>
              <a:t>4/25/2017</a:t>
            </a:fld>
            <a:endParaRPr lang="en-US" dirty="0">
              <a:solidFill>
                <a:prstClr val="white"/>
              </a:solidFill>
            </a:endParaRPr>
          </a:p>
        </p:txBody>
      </p:sp>
      <p:sp>
        <p:nvSpPr>
          <p:cNvPr id="5" name="Footer Placeholder 4"/>
          <p:cNvSpPr>
            <a:spLocks noGrp="1"/>
          </p:cNvSpPr>
          <p:nvPr>
            <p:ph type="ftr" sz="quarter" idx="11"/>
          </p:nvPr>
        </p:nvSpPr>
        <p:spPr>
          <a:xfrm>
            <a:off x="3962399" y="5870575"/>
            <a:ext cx="4893958" cy="3778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36101450"/>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4/25/2017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71632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4/25/2017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84998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1"/>
            <a:ext cx="9141619" cy="5334001"/>
          </a:xfrm>
          <a:prstGeom prst="rect">
            <a:avLst/>
          </a:prstGeom>
          <a:ln>
            <a:noFill/>
          </a:ln>
        </p:spPr>
        <p:style>
          <a:lnRef idx="3">
            <a:schemeClr val="lt1"/>
          </a:lnRef>
          <a:fillRef idx="1">
            <a:schemeClr val="accent1"/>
          </a:fillRef>
          <a:effectRef idx="1">
            <a:schemeClr val="accent1"/>
          </a:effectRef>
          <a:fontRef idx="minor">
            <a:schemeClr val="lt1"/>
          </a:fontRef>
        </p:style>
      </p:sp>
      <p:sp>
        <p:nvSpPr>
          <p:cNvPr id="8" name="Rectangle 7"/>
          <p:cNvSpPr/>
          <p:nvPr/>
        </p:nvSpPr>
        <p:spPr>
          <a:xfrm>
            <a:off x="9270263" y="762001"/>
            <a:ext cx="2925319" cy="5334001"/>
          </a:xfrm>
          <a:prstGeom prst="rect">
            <a:avLst/>
          </a:prstGeom>
          <a:ln/>
        </p:spPr>
        <p:style>
          <a:lnRef idx="3">
            <a:schemeClr val="lt1"/>
          </a:lnRef>
          <a:fillRef idx="1">
            <a:schemeClr val="accent6"/>
          </a:fillRef>
          <a:effectRef idx="1">
            <a:schemeClr val="accent6"/>
          </a:effectRef>
          <a:fontRef idx="minor">
            <a:schemeClr val="lt1"/>
          </a:fontRef>
        </p:style>
      </p:sp>
      <p:sp>
        <p:nvSpPr>
          <p:cNvPr id="2" name="Title 1"/>
          <p:cNvSpPr>
            <a:spLocks noGrp="1"/>
          </p:cNvSpPr>
          <p:nvPr>
            <p:ph type="ctrTitle" hasCustomPrompt="1"/>
          </p:nvPr>
        </p:nvSpPr>
        <p:spPr>
          <a:xfrm>
            <a:off x="1069848" y="1298448"/>
            <a:ext cx="7315200" cy="3255264"/>
          </a:xfrm>
        </p:spPr>
        <p:txBody>
          <a:bodyPr anchor="b">
            <a:normAutofit/>
          </a:bodyPr>
          <a:lstStyle>
            <a:lvl1pPr algn="l">
              <a:defRPr sz="8800" spc="-100" baseline="0">
                <a:solidFill>
                  <a:schemeClr val="accent2">
                    <a:lumMod val="20000"/>
                    <a:lumOff val="80000"/>
                  </a:schemeClr>
                </a:solidFill>
              </a:defRPr>
            </a:lvl1pPr>
          </a:lstStyle>
          <a:p>
            <a:r>
              <a:rPr lang="en-US" dirty="0" smtClean="0"/>
              <a:t>Title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3600" cap="none" spc="0" baseline="0">
                <a:solidFill>
                  <a:schemeClr val="bg2"/>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0504559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4/25/2017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64315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white"/>
                </a:solidFill>
              </a:rPr>
              <a:pPr/>
              <a:t>4/25/2017</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00128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white"/>
                </a:solidFill>
              </a:rPr>
              <a:pPr/>
              <a:t>4/25/2017</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58289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solidFill>
                  <a:prstClr val="white"/>
                </a:solidFill>
              </a:rPr>
              <a:pPr/>
              <a:t>4/25/2017</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82352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4/25/2017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359411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4/25/2017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11613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4/25/2017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551223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4/25/2017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495761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4/25/2017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767687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4/25/2017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86823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userDrawn="1"/>
        </p:nvSpPr>
        <p:spPr>
          <a:xfrm>
            <a:off x="1" y="4488950"/>
            <a:ext cx="10411327" cy="2369051"/>
          </a:xfrm>
          <a:prstGeom prst="rect">
            <a:avLst/>
          </a:prstGeom>
          <a:ln>
            <a:noFill/>
          </a:ln>
        </p:spPr>
        <p:style>
          <a:lnRef idx="3">
            <a:schemeClr val="lt1"/>
          </a:lnRef>
          <a:fillRef idx="1002">
            <a:schemeClr val="lt2"/>
          </a:fillRef>
          <a:effectRef idx="1">
            <a:schemeClr val="accent1"/>
          </a:effectRef>
          <a:fontRef idx="minor">
            <a:schemeClr val="lt1"/>
          </a:fontRef>
        </p:style>
      </p:sp>
      <p:sp>
        <p:nvSpPr>
          <p:cNvPr id="7" name="Rectangle 6"/>
          <p:cNvSpPr/>
          <p:nvPr userDrawn="1"/>
        </p:nvSpPr>
        <p:spPr>
          <a:xfrm>
            <a:off x="10801349" y="4488950"/>
            <a:ext cx="1390651" cy="2369051"/>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sp>
      <p:sp>
        <p:nvSpPr>
          <p:cNvPr id="2" name="Title 1"/>
          <p:cNvSpPr>
            <a:spLocks noGrp="1"/>
          </p:cNvSpPr>
          <p:nvPr>
            <p:ph type="title" hasCustomPrompt="1"/>
          </p:nvPr>
        </p:nvSpPr>
        <p:spPr>
          <a:xfrm>
            <a:off x="1711493" y="2878933"/>
            <a:ext cx="8699835" cy="955646"/>
          </a:xfrm>
        </p:spPr>
        <p:txBody>
          <a:bodyPr anchor="b">
            <a:spAutoFit/>
          </a:bodyPr>
          <a:lstStyle>
            <a:lvl1pPr algn="r">
              <a:lnSpc>
                <a:spcPct val="85000"/>
              </a:lnSpc>
              <a:defRPr sz="6600" b="0" i="0" spc="-100" baseline="0">
                <a:solidFill>
                  <a:schemeClr val="accent2">
                    <a:lumMod val="75000"/>
                  </a:schemeClr>
                </a:solidFill>
              </a:defRPr>
            </a:lvl1pPr>
          </a:lstStyle>
          <a:p>
            <a:r>
              <a:rPr lang="en-US" dirty="0" smtClean="0"/>
              <a:t>Heading Title</a:t>
            </a:r>
            <a:endParaRPr lang="en-US" dirty="0"/>
          </a:p>
        </p:txBody>
      </p:sp>
      <p:sp>
        <p:nvSpPr>
          <p:cNvPr id="3" name="Text Placeholder 2"/>
          <p:cNvSpPr>
            <a:spLocks noGrp="1"/>
          </p:cNvSpPr>
          <p:nvPr>
            <p:ph type="body" idx="1" hasCustomPrompt="1"/>
          </p:nvPr>
        </p:nvSpPr>
        <p:spPr>
          <a:xfrm>
            <a:off x="1711493" y="3834580"/>
            <a:ext cx="8699835" cy="654369"/>
          </a:xfrm>
        </p:spPr>
        <p:txBody>
          <a:bodyPr anchor="t">
            <a:normAutofit/>
          </a:bodyPr>
          <a:lstStyle>
            <a:lvl1pPr marL="0" indent="0" algn="r">
              <a:buNone/>
              <a:defRPr sz="28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English translation</a:t>
            </a:r>
          </a:p>
        </p:txBody>
      </p:sp>
      <p:sp>
        <p:nvSpPr>
          <p:cNvPr id="4" name="Date Placeholder 3"/>
          <p:cNvSpPr>
            <a:spLocks noGrp="1"/>
          </p:cNvSpPr>
          <p:nvPr>
            <p:ph type="dt" sz="half" idx="10"/>
          </p:nvPr>
        </p:nvSpPr>
        <p:spPr/>
        <p:txBody>
          <a:bodyPr/>
          <a:lstStyle/>
          <a:p>
            <a:fld id="{96DFF08F-DC6B-4601-B491-B0F83F6DD2DA}" type="datetimeFigureOut">
              <a:rPr lang="en-US" smtClean="0"/>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9027465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4/25/2017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128098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4/25/2017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98352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4/25/2017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1713305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4/25/2017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8516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Rectangle 7"/>
          <p:cNvSpPr/>
          <p:nvPr userDrawn="1"/>
        </p:nvSpPr>
        <p:spPr>
          <a:xfrm>
            <a:off x="1" y="394070"/>
            <a:ext cx="584199" cy="5330952"/>
          </a:xfrm>
          <a:prstGeom prst="rect">
            <a:avLst/>
          </a:prstGeom>
          <a:ln>
            <a:noFill/>
          </a:ln>
        </p:spPr>
        <p:style>
          <a:lnRef idx="3">
            <a:schemeClr val="lt1"/>
          </a:lnRef>
          <a:fillRef idx="1">
            <a:schemeClr val="accent1"/>
          </a:fillRef>
          <a:effectRef idx="1">
            <a:schemeClr val="accent1"/>
          </a:effectRef>
          <a:fontRef idx="minor">
            <a:schemeClr val="lt1"/>
          </a:fontRef>
        </p:style>
      </p:sp>
      <p:sp>
        <p:nvSpPr>
          <p:cNvPr id="9" name="Rectangle 8"/>
          <p:cNvSpPr/>
          <p:nvPr userDrawn="1"/>
        </p:nvSpPr>
        <p:spPr>
          <a:xfrm>
            <a:off x="3" y="5880100"/>
            <a:ext cx="584198" cy="977900"/>
          </a:xfrm>
          <a:prstGeom prst="rect">
            <a:avLst/>
          </a:prstGeom>
          <a:ln>
            <a:noFill/>
          </a:ln>
        </p:spPr>
        <p:style>
          <a:lnRef idx="3">
            <a:schemeClr val="lt1"/>
          </a:lnRef>
          <a:fillRef idx="1">
            <a:schemeClr val="accent6"/>
          </a:fillRef>
          <a:effectRef idx="1">
            <a:schemeClr val="accent6"/>
          </a:effectRef>
          <a:fontRef idx="minor">
            <a:schemeClr val="lt1"/>
          </a:fontRef>
        </p:style>
      </p:sp>
      <p:sp>
        <p:nvSpPr>
          <p:cNvPr id="2" name="Title 1"/>
          <p:cNvSpPr>
            <a:spLocks noGrp="1"/>
          </p:cNvSpPr>
          <p:nvPr>
            <p:ph type="title"/>
          </p:nvPr>
        </p:nvSpPr>
        <p:spPr>
          <a:xfrm>
            <a:off x="914400" y="664386"/>
            <a:ext cx="9551481" cy="507630"/>
          </a:xfrm>
        </p:spPr>
        <p:txBody>
          <a:bodyPr vert="horz" lIns="91440" tIns="45720" rIns="91440" bIns="45720" rtlCol="0" anchor="ctr" anchorCtr="0">
            <a:noAutofit/>
          </a:bodyPr>
          <a:lstStyle>
            <a:lvl1pPr>
              <a:defRPr lang="en-US" sz="4400" b="1" dirty="0">
                <a:solidFill>
                  <a:schemeClr val="tx1"/>
                </a:solidFill>
                <a:latin typeface="+mn-lt"/>
              </a:defRPr>
            </a:lvl1pPr>
          </a:lstStyle>
          <a:p>
            <a:pPr lvl="0"/>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pPr/>
              <a:t>4/25/2017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
        <p:nvSpPr>
          <p:cNvPr id="7" name="Text Placeholder 6"/>
          <p:cNvSpPr>
            <a:spLocks noGrp="1"/>
          </p:cNvSpPr>
          <p:nvPr>
            <p:ph type="body" sz="quarter" idx="13"/>
          </p:nvPr>
        </p:nvSpPr>
        <p:spPr>
          <a:xfrm>
            <a:off x="914400" y="1487681"/>
            <a:ext cx="10772775" cy="3140860"/>
          </a:xfrm>
        </p:spPr>
        <p:txBody>
          <a:bodyPr vert="horz" wrap="square" lIns="91440" tIns="45720" rIns="91440" bIns="45720" rtlCol="0" anchor="t">
            <a:spAutoFit/>
          </a:bodyPr>
          <a:lstStyle>
            <a:lvl1pPr marL="742950" indent="-742950">
              <a:spcBef>
                <a:spcPts val="0"/>
              </a:spcBef>
              <a:spcAft>
                <a:spcPts val="1200"/>
              </a:spcAft>
              <a:buFont typeface="+mj-lt"/>
              <a:buAutoNum type="alphaUcPeriod"/>
              <a:defRPr lang="en-US" sz="4000" smtClean="0">
                <a:solidFill>
                  <a:schemeClr val="accent2">
                    <a:lumMod val="50000"/>
                  </a:schemeClr>
                </a:solidFill>
              </a:defRPr>
            </a:lvl1pPr>
            <a:lvl2pPr marL="1143000" indent="-574675">
              <a:spcBef>
                <a:spcPts val="600"/>
              </a:spcBef>
              <a:spcAft>
                <a:spcPts val="600"/>
              </a:spcAft>
              <a:buFont typeface="+mj-lt"/>
              <a:buAutoNum type="arabicPeriod"/>
              <a:defRPr lang="en-US" sz="4000" b="0" kern="1200" dirty="0" smtClean="0">
                <a:solidFill>
                  <a:schemeClr val="accent2">
                    <a:lumMod val="75000"/>
                  </a:schemeClr>
                </a:solidFill>
                <a:latin typeface="+mn-lt"/>
                <a:ea typeface="+mn-ea"/>
                <a:cs typeface="+mn-cs"/>
              </a:defRPr>
            </a:lvl2pPr>
            <a:lvl3pPr marL="1427163" indent="-398463">
              <a:buFont typeface="Cambria" panose="02040503050406030204" pitchFamily="18" charset="0"/>
              <a:buChar char="–"/>
              <a:defRPr lang="en-US" sz="4000" b="0" smtClean="0">
                <a:solidFill>
                  <a:schemeClr val="tx1">
                    <a:lumMod val="75000"/>
                    <a:lumOff val="25000"/>
                  </a:schemeClr>
                </a:solidFill>
              </a:defRPr>
            </a:lvl3pPr>
            <a:lvl4pPr marL="1987550" indent="-330200">
              <a:buFont typeface="Cambria" panose="02040503050406030204" pitchFamily="18" charset="0"/>
              <a:buChar char="–"/>
              <a:defRPr lang="en-US" sz="3200" b="0" smtClean="0">
                <a:solidFill>
                  <a:schemeClr val="tx1">
                    <a:lumMod val="85000"/>
                    <a:lumOff val="15000"/>
                  </a:schemeClr>
                </a:solidFill>
              </a:defRPr>
            </a:lvl4pPr>
            <a:lvl5pPr marL="2000250" indent="0">
              <a:buFontTx/>
              <a:buNone/>
              <a:defRPr lang="en-US" sz="3200"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14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tmplLst>
          <p:tmpl lvl="1">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8" name="Rectangle 7"/>
          <p:cNvSpPr/>
          <p:nvPr userDrawn="1"/>
        </p:nvSpPr>
        <p:spPr>
          <a:xfrm>
            <a:off x="1" y="394070"/>
            <a:ext cx="584199" cy="5330952"/>
          </a:xfrm>
          <a:prstGeom prst="rect">
            <a:avLst/>
          </a:prstGeom>
          <a:ln>
            <a:noFill/>
          </a:ln>
        </p:spPr>
        <p:style>
          <a:lnRef idx="3">
            <a:schemeClr val="lt1"/>
          </a:lnRef>
          <a:fillRef idx="1">
            <a:schemeClr val="accent1"/>
          </a:fillRef>
          <a:effectRef idx="1">
            <a:schemeClr val="accent1"/>
          </a:effectRef>
          <a:fontRef idx="minor">
            <a:schemeClr val="lt1"/>
          </a:fontRef>
        </p:style>
      </p:sp>
      <p:sp>
        <p:nvSpPr>
          <p:cNvPr id="9" name="Rectangle 8"/>
          <p:cNvSpPr/>
          <p:nvPr userDrawn="1"/>
        </p:nvSpPr>
        <p:spPr>
          <a:xfrm>
            <a:off x="3" y="5880100"/>
            <a:ext cx="584198" cy="977900"/>
          </a:xfrm>
          <a:prstGeom prst="rect">
            <a:avLst/>
          </a:prstGeom>
          <a:ln>
            <a:noFill/>
          </a:ln>
        </p:spPr>
        <p:style>
          <a:lnRef idx="3">
            <a:schemeClr val="lt1"/>
          </a:lnRef>
          <a:fillRef idx="1">
            <a:schemeClr val="accent6"/>
          </a:fillRef>
          <a:effectRef idx="1">
            <a:schemeClr val="accent6"/>
          </a:effectRef>
          <a:fontRef idx="minor">
            <a:schemeClr val="lt1"/>
          </a:fontRef>
        </p:style>
      </p:sp>
      <p:sp>
        <p:nvSpPr>
          <p:cNvPr id="2" name="Title 1"/>
          <p:cNvSpPr>
            <a:spLocks noGrp="1"/>
          </p:cNvSpPr>
          <p:nvPr>
            <p:ph type="title"/>
          </p:nvPr>
        </p:nvSpPr>
        <p:spPr>
          <a:xfrm>
            <a:off x="1218119" y="394071"/>
            <a:ext cx="6097081" cy="507630"/>
          </a:xfrm>
        </p:spPr>
        <p:txBody>
          <a:bodyPr vert="horz" lIns="91440" tIns="45720" rIns="91440" bIns="45720" rtlCol="0" anchor="t">
            <a:noAutofit/>
          </a:bodyPr>
          <a:lstStyle>
            <a:lvl1pPr>
              <a:defRPr lang="en-US" sz="3600" dirty="0"/>
            </a:lvl1pPr>
          </a:lstStyle>
          <a:p>
            <a:pPr lvl="0"/>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pPr/>
              <a:t>4/25/2017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
        <p:nvSpPr>
          <p:cNvPr id="7" name="Text Placeholder 6"/>
          <p:cNvSpPr>
            <a:spLocks noGrp="1"/>
          </p:cNvSpPr>
          <p:nvPr>
            <p:ph type="body" sz="quarter" idx="13"/>
          </p:nvPr>
        </p:nvSpPr>
        <p:spPr>
          <a:xfrm>
            <a:off x="1634065" y="1238139"/>
            <a:ext cx="9135535" cy="2522229"/>
          </a:xfrm>
        </p:spPr>
        <p:txBody>
          <a:bodyPr vert="horz" wrap="square" lIns="91440" tIns="45720" rIns="91440" bIns="45720" rtlCol="0" anchor="t">
            <a:spAutoFit/>
          </a:bodyPr>
          <a:lstStyle>
            <a:lvl1pPr marL="342900" indent="-342900">
              <a:buFont typeface="Arial" panose="020B0604020202020204" pitchFamily="34" charset="0"/>
              <a:buChar char="•"/>
              <a:defRPr lang="en-US" sz="3600" smtClean="0">
                <a:solidFill>
                  <a:srgbClr val="234A99"/>
                </a:solidFill>
              </a:defRPr>
            </a:lvl1pPr>
            <a:lvl2pPr marL="971550" indent="-457200">
              <a:buFont typeface="Courier New" panose="02070309020205020404" pitchFamily="49" charset="0"/>
              <a:buChar char="o"/>
              <a:defRPr lang="en-US" sz="3200" b="0" smtClean="0"/>
            </a:lvl2pPr>
            <a:lvl3pPr marL="1485900" indent="-457200">
              <a:buFont typeface="Wingdings" panose="05000000000000000000" pitchFamily="2" charset="2"/>
              <a:buChar char="§"/>
              <a:defRPr lang="en-US" sz="3200" b="0" smtClean="0">
                <a:solidFill>
                  <a:schemeClr val="tx1">
                    <a:lumMod val="65000"/>
                    <a:lumOff val="35000"/>
                  </a:schemeClr>
                </a:solidFill>
              </a:defRPr>
            </a:lvl3pPr>
            <a:lvl4pPr marL="1987550" indent="-387350">
              <a:buFont typeface="Cambria" panose="02040503050406030204" pitchFamily="18" charset="0"/>
              <a:buChar char="–"/>
              <a:defRPr lang="en-US" sz="2800" b="0" smtClean="0">
                <a:solidFill>
                  <a:schemeClr val="bg1">
                    <a:lumMod val="50000"/>
                  </a:schemeClr>
                </a:solidFill>
              </a:defRPr>
            </a:lvl4pPr>
            <a:lvl5pPr marL="2000250" indent="0">
              <a:buFontTx/>
              <a:buNone/>
              <a:defRPr lang="en-US" sz="2800"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6587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tmplLst>
          <p:tmpl lvl="1">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Custom Layout">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6DFF08F-DC6B-4601-B491-B0F83F6DD2DA}" type="datetimeFigureOut">
              <a:rPr lang="en-US" smtClean="0"/>
              <a:pPr/>
              <a:t>4/25/2017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
        <p:nvSpPr>
          <p:cNvPr id="11" name="Text Placeholder 10"/>
          <p:cNvSpPr>
            <a:spLocks noGrp="1"/>
          </p:cNvSpPr>
          <p:nvPr>
            <p:ph type="body" sz="quarter" idx="13" hasCustomPrompt="1"/>
          </p:nvPr>
        </p:nvSpPr>
        <p:spPr>
          <a:xfrm>
            <a:off x="1988927" y="2762303"/>
            <a:ext cx="7791858" cy="840230"/>
          </a:xfrm>
        </p:spPr>
        <p:txBody>
          <a:bodyPr vert="horz" wrap="square" lIns="91440" tIns="45720" rIns="91440" bIns="45720" rtlCol="0" anchor="ctr" anchorCtr="0">
            <a:spAutoFit/>
          </a:bodyPr>
          <a:lstStyle>
            <a:lvl1pPr marL="182880" indent="-182880" algn="ctr">
              <a:buNone/>
              <a:defRPr lang="en-US" sz="5400" b="0" dirty="0" smtClean="0">
                <a:solidFill>
                  <a:srgbClr val="2A83A2"/>
                </a:solidFill>
                <a:latin typeface="+mj-lt"/>
              </a:defRPr>
            </a:lvl1pPr>
          </a:lstStyle>
          <a:p>
            <a:pPr marL="0" lvl="0" indent="0" algn="ctr">
              <a:buClr>
                <a:schemeClr val="accent5">
                  <a:lumMod val="75000"/>
                </a:schemeClr>
              </a:buClr>
            </a:pPr>
            <a:r>
              <a:rPr lang="en-US" dirty="0" smtClean="0"/>
              <a:t>43</a:t>
            </a:r>
          </a:p>
        </p:txBody>
      </p:sp>
      <p:sp>
        <p:nvSpPr>
          <p:cNvPr id="12" name="Rectangle 11"/>
          <p:cNvSpPr/>
          <p:nvPr userDrawn="1"/>
        </p:nvSpPr>
        <p:spPr>
          <a:xfrm>
            <a:off x="-18285" y="3129345"/>
            <a:ext cx="676652" cy="3728655"/>
          </a:xfrm>
          <a:prstGeom prst="rect">
            <a:avLst/>
          </a:prstGeom>
          <a:ln>
            <a:noFill/>
          </a:ln>
        </p:spPr>
        <p:style>
          <a:lnRef idx="3">
            <a:schemeClr val="lt1"/>
          </a:lnRef>
          <a:fillRef idx="1">
            <a:schemeClr val="accent6"/>
          </a:fillRef>
          <a:effectRef idx="1">
            <a:schemeClr val="accent6"/>
          </a:effectRef>
          <a:fontRef idx="minor">
            <a:schemeClr val="lt1"/>
          </a:fontRef>
        </p:style>
      </p:sp>
      <p:sp>
        <p:nvSpPr>
          <p:cNvPr id="13" name="Rectangle 12"/>
          <p:cNvSpPr/>
          <p:nvPr userDrawn="1"/>
        </p:nvSpPr>
        <p:spPr>
          <a:xfrm>
            <a:off x="4" y="0"/>
            <a:ext cx="676652" cy="1967346"/>
          </a:xfrm>
          <a:prstGeom prst="rect">
            <a:avLst/>
          </a:prstGeom>
          <a:ln>
            <a:noFill/>
          </a:ln>
        </p:spPr>
        <p:style>
          <a:lnRef idx="3">
            <a:schemeClr val="lt1"/>
          </a:lnRef>
          <a:fillRef idx="1">
            <a:schemeClr val="accent1"/>
          </a:fillRef>
          <a:effectRef idx="1">
            <a:schemeClr val="accent1"/>
          </a:effectRef>
          <a:fontRef idx="minor">
            <a:schemeClr val="lt1"/>
          </a:fontRef>
        </p:style>
      </p:sp>
      <p:sp>
        <p:nvSpPr>
          <p:cNvPr id="3" name="Title 2"/>
          <p:cNvSpPr>
            <a:spLocks noGrp="1"/>
          </p:cNvSpPr>
          <p:nvPr>
            <p:ph type="title"/>
          </p:nvPr>
        </p:nvSpPr>
        <p:spPr>
          <a:xfrm>
            <a:off x="921785" y="419049"/>
            <a:ext cx="7673575" cy="659944"/>
          </a:xfrm>
        </p:spPr>
        <p:txBody>
          <a:bodyPr/>
          <a:lstStyle>
            <a:lvl1pPr>
              <a:defRPr>
                <a:solidFill>
                  <a:schemeClr val="tx1">
                    <a:lumMod val="65000"/>
                    <a:lumOff val="35000"/>
                  </a:schemeClr>
                </a:solidFill>
                <a:latin typeface="+mn-lt"/>
              </a:defRPr>
            </a:lvl1pPr>
          </a:lstStyle>
          <a:p>
            <a:r>
              <a:rPr lang="en-US" dirty="0" smtClean="0"/>
              <a:t>Click to edit Master title style</a:t>
            </a:r>
            <a:endParaRPr lang="en-US" dirty="0"/>
          </a:p>
        </p:txBody>
      </p:sp>
      <p:sp>
        <p:nvSpPr>
          <p:cNvPr id="14" name="Rectangle 13"/>
          <p:cNvSpPr/>
          <p:nvPr userDrawn="1"/>
        </p:nvSpPr>
        <p:spPr>
          <a:xfrm>
            <a:off x="11111345" y="0"/>
            <a:ext cx="1080655" cy="6858000"/>
          </a:xfrm>
          <a:prstGeom prst="rect">
            <a:avLst/>
          </a:prstGeom>
          <a:ln>
            <a:noFill/>
          </a:ln>
        </p:spPr>
        <p:style>
          <a:lnRef idx="3">
            <a:schemeClr val="lt1"/>
          </a:lnRef>
          <a:fillRef idx="1003">
            <a:schemeClr val="lt1"/>
          </a:fillRef>
          <a:effectRef idx="1">
            <a:schemeClr val="accent1"/>
          </a:effectRef>
          <a:fontRef idx="minor">
            <a:schemeClr val="lt1"/>
          </a:fontRef>
        </p:style>
      </p:sp>
    </p:spTree>
    <p:extLst>
      <p:ext uri="{BB962C8B-B14F-4D97-AF65-F5344CB8AC3E}">
        <p14:creationId xmlns:p14="http://schemas.microsoft.com/office/powerpoint/2010/main" val="18439082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6" name="Rectangle 5"/>
          <p:cNvSpPr/>
          <p:nvPr userDrawn="1"/>
        </p:nvSpPr>
        <p:spPr>
          <a:xfrm>
            <a:off x="2" y="943429"/>
            <a:ext cx="1930399" cy="5914571"/>
          </a:xfrm>
          <a:prstGeom prst="rect">
            <a:avLst/>
          </a:prstGeom>
          <a:ln>
            <a:noFill/>
          </a:ln>
        </p:spPr>
        <p:style>
          <a:lnRef idx="3">
            <a:schemeClr val="lt1"/>
          </a:lnRef>
          <a:fillRef idx="1">
            <a:schemeClr val="accent6"/>
          </a:fillRef>
          <a:effectRef idx="1">
            <a:schemeClr val="accent6"/>
          </a:effectRef>
          <a:fontRef idx="minor">
            <a:schemeClr val="lt1"/>
          </a:fontRef>
        </p:style>
      </p:sp>
      <p:sp>
        <p:nvSpPr>
          <p:cNvPr id="7" name="Rectangle 6"/>
          <p:cNvSpPr/>
          <p:nvPr userDrawn="1"/>
        </p:nvSpPr>
        <p:spPr>
          <a:xfrm>
            <a:off x="1030515" y="-1"/>
            <a:ext cx="2235200" cy="6858001"/>
          </a:xfrm>
          <a:prstGeom prst="rect">
            <a:avLst/>
          </a:prstGeom>
          <a:ln>
            <a:noFill/>
          </a:ln>
        </p:spPr>
        <p:style>
          <a:lnRef idx="3">
            <a:schemeClr val="lt1"/>
          </a:lnRef>
          <a:fillRef idx="1">
            <a:schemeClr val="accent1"/>
          </a:fillRef>
          <a:effectRef idx="1">
            <a:schemeClr val="accent1"/>
          </a:effectRef>
          <a:fontRef idx="minor">
            <a:schemeClr val="lt1"/>
          </a:fontRef>
        </p:style>
      </p:sp>
      <p:sp>
        <p:nvSpPr>
          <p:cNvPr id="8" name="Rectangle 7"/>
          <p:cNvSpPr/>
          <p:nvPr userDrawn="1"/>
        </p:nvSpPr>
        <p:spPr>
          <a:xfrm>
            <a:off x="11988800" y="0"/>
            <a:ext cx="203200" cy="6473370"/>
          </a:xfrm>
          <a:prstGeom prst="rect">
            <a:avLst/>
          </a:prstGeom>
          <a:ln>
            <a:noFill/>
          </a:ln>
        </p:spPr>
        <p:style>
          <a:lnRef idx="3">
            <a:schemeClr val="lt1"/>
          </a:lnRef>
          <a:fillRef idx="1">
            <a:schemeClr val="accent1"/>
          </a:fillRef>
          <a:effectRef idx="1">
            <a:schemeClr val="accent1"/>
          </a:effectRef>
          <a:fontRef idx="minor">
            <a:schemeClr val="lt1"/>
          </a:fontRef>
        </p:style>
      </p:sp>
      <p:sp>
        <p:nvSpPr>
          <p:cNvPr id="10" name="Text Placeholder 9"/>
          <p:cNvSpPr>
            <a:spLocks noGrp="1"/>
          </p:cNvSpPr>
          <p:nvPr>
            <p:ph type="body" sz="quarter" idx="13" hasCustomPrompt="1"/>
          </p:nvPr>
        </p:nvSpPr>
        <p:spPr>
          <a:xfrm>
            <a:off x="4987927" y="5222875"/>
            <a:ext cx="5877832" cy="914400"/>
          </a:xfrm>
        </p:spPr>
        <p:txBody>
          <a:bodyPr>
            <a:normAutofit/>
          </a:bodyPr>
          <a:lstStyle>
            <a:lvl1pPr marL="0" indent="0" algn="ctr">
              <a:buNone/>
              <a:defRPr sz="4400"/>
            </a:lvl1pPr>
          </a:lstStyle>
          <a:p>
            <a:pPr lvl="0"/>
            <a:r>
              <a:rPr lang="en-US" dirty="0" smtClean="0"/>
              <a:t>This is the text</a:t>
            </a:r>
            <a:endParaRPr lang="en-US" dirty="0"/>
          </a:p>
        </p:txBody>
      </p:sp>
      <p:sp>
        <p:nvSpPr>
          <p:cNvPr id="12" name="Date Placeholder 11"/>
          <p:cNvSpPr>
            <a:spLocks noGrp="1"/>
          </p:cNvSpPr>
          <p:nvPr>
            <p:ph type="dt" sz="half" idx="14"/>
          </p:nvPr>
        </p:nvSpPr>
        <p:spPr/>
        <p:txBody>
          <a:bodyPr/>
          <a:lstStyle/>
          <a:p>
            <a:fld id="{96DFF08F-DC6B-4601-B491-B0F83F6DD2DA}" type="datetimeFigureOut">
              <a:rPr lang="en-US" smtClean="0"/>
              <a:pPr/>
              <a:t>4/25/2017</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Slide Number Placeholder 13"/>
          <p:cNvSpPr>
            <a:spLocks noGrp="1"/>
          </p:cNvSpPr>
          <p:nvPr>
            <p:ph type="sldNum" sz="quarter" idx="16"/>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2767149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Ref idx="1001">
        <a:schemeClr val="bg2"/>
      </p:bgRef>
    </p:bg>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6096000" y="3501008"/>
            <a:ext cx="5937251" cy="563231"/>
          </a:xfrm>
        </p:spPr>
        <p:txBody>
          <a:bodyPr wrap="square" anchor="t" anchorCtr="0">
            <a:spAutoFit/>
          </a:bodyPr>
          <a:lstStyle>
            <a:lvl1pPr marL="0" indent="0" algn="ctr">
              <a:lnSpc>
                <a:spcPct val="85000"/>
              </a:lnSpc>
              <a:buNone/>
              <a:defRPr sz="3600" b="0">
                <a:solidFill>
                  <a:schemeClr val="tx1">
                    <a:lumMod val="65000"/>
                    <a:lumOff val="35000"/>
                  </a:schemeClr>
                </a:solidFill>
              </a:defRPr>
            </a:lvl1pPr>
          </a:lstStyle>
          <a:p>
            <a:pPr lvl="0"/>
            <a:r>
              <a:rPr lang="en-US" dirty="0" smtClean="0"/>
              <a:t>This is the text</a:t>
            </a:r>
            <a:endParaRPr lang="en-US" dirty="0"/>
          </a:p>
        </p:txBody>
      </p:sp>
      <p:sp>
        <p:nvSpPr>
          <p:cNvPr id="12" name="Date Placeholder 11"/>
          <p:cNvSpPr>
            <a:spLocks noGrp="1"/>
          </p:cNvSpPr>
          <p:nvPr>
            <p:ph type="dt" sz="half" idx="14"/>
          </p:nvPr>
        </p:nvSpPr>
        <p:spPr/>
        <p:txBody>
          <a:bodyPr/>
          <a:lstStyle/>
          <a:p>
            <a:fld id="{96DFF08F-DC6B-4601-B491-B0F83F6DD2DA}" type="datetimeFigureOut">
              <a:rPr lang="en-US" smtClean="0"/>
              <a:pPr/>
              <a:t>4/25/2017</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Slide Number Placeholder 13"/>
          <p:cNvSpPr>
            <a:spLocks noGrp="1"/>
          </p:cNvSpPr>
          <p:nvPr>
            <p:ph type="sldNum" sz="quarter" idx="16"/>
          </p:nvPr>
        </p:nvSpPr>
        <p:spPr/>
        <p:txBody>
          <a:bodyPr/>
          <a:lstStyle/>
          <a:p>
            <a:fld id="{4FAB73BC-B049-4115-A692-8D63A059BFB8}" type="slidenum">
              <a:rPr lang="en-US" smtClean="0"/>
              <a:pPr/>
              <a:t>‹#›</a:t>
            </a:fld>
            <a:endParaRPr lang="en-US" dirty="0"/>
          </a:p>
        </p:txBody>
      </p:sp>
      <p:sp>
        <p:nvSpPr>
          <p:cNvPr id="9" name="Rectangle 8"/>
          <p:cNvSpPr/>
          <p:nvPr userDrawn="1"/>
        </p:nvSpPr>
        <p:spPr>
          <a:xfrm>
            <a:off x="1" y="6458857"/>
            <a:ext cx="8029575" cy="399142"/>
          </a:xfrm>
          <a:prstGeom prst="rect">
            <a:avLst/>
          </a:prstGeom>
          <a:ln>
            <a:noFill/>
          </a:ln>
        </p:spPr>
        <p:style>
          <a:lnRef idx="3">
            <a:schemeClr val="lt1"/>
          </a:lnRef>
          <a:fillRef idx="1">
            <a:schemeClr val="accent6"/>
          </a:fillRef>
          <a:effectRef idx="1">
            <a:schemeClr val="accent6"/>
          </a:effectRef>
          <a:fontRef idx="minor">
            <a:schemeClr val="lt1"/>
          </a:fontRef>
        </p:style>
      </p:sp>
      <p:sp>
        <p:nvSpPr>
          <p:cNvPr id="3" name="Text Placeholder 2"/>
          <p:cNvSpPr>
            <a:spLocks noGrp="1"/>
          </p:cNvSpPr>
          <p:nvPr>
            <p:ph type="body" sz="quarter" idx="17" hasCustomPrompt="1"/>
          </p:nvPr>
        </p:nvSpPr>
        <p:spPr>
          <a:xfrm>
            <a:off x="263698" y="627077"/>
            <a:ext cx="5585560" cy="955646"/>
          </a:xfrm>
        </p:spPr>
        <p:txBody>
          <a:bodyPr wrap="square" anchor="t" anchorCtr="0">
            <a:spAutoFit/>
          </a:bodyPr>
          <a:lstStyle>
            <a:lvl1pPr marL="0" indent="0">
              <a:lnSpc>
                <a:spcPct val="85000"/>
              </a:lnSpc>
              <a:buNone/>
              <a:defRPr sz="6600" baseline="0">
                <a:solidFill>
                  <a:schemeClr val="tx1">
                    <a:lumMod val="65000"/>
                    <a:lumOff val="35000"/>
                  </a:schemeClr>
                </a:solidFill>
              </a:defRPr>
            </a:lvl1pPr>
          </a:lstStyle>
          <a:p>
            <a:pPr lvl="0"/>
            <a:r>
              <a:rPr lang="en-US" dirty="0" smtClean="0"/>
              <a:t>This is a title</a:t>
            </a:r>
            <a:endParaRPr lang="en-US" dirty="0"/>
          </a:p>
        </p:txBody>
      </p:sp>
      <p:sp>
        <p:nvSpPr>
          <p:cNvPr id="5" name="Text Placeholder 4"/>
          <p:cNvSpPr>
            <a:spLocks noGrp="1"/>
          </p:cNvSpPr>
          <p:nvPr>
            <p:ph type="body" sz="quarter" idx="18" hasCustomPrompt="1"/>
          </p:nvPr>
        </p:nvSpPr>
        <p:spPr>
          <a:xfrm>
            <a:off x="6095999" y="2605047"/>
            <a:ext cx="5937251" cy="720197"/>
          </a:xfrm>
        </p:spPr>
        <p:txBody>
          <a:bodyPr wrap="square">
            <a:spAutoFit/>
          </a:bodyPr>
          <a:lstStyle>
            <a:lvl1pPr marL="0" indent="0" algn="ctr">
              <a:lnSpc>
                <a:spcPct val="85000"/>
              </a:lnSpc>
              <a:buNone/>
              <a:defRPr sz="4800" b="0">
                <a:solidFill>
                  <a:schemeClr val="tx1"/>
                </a:solidFill>
              </a:defRPr>
            </a:lvl1pPr>
          </a:lstStyle>
          <a:p>
            <a:pPr lvl="0"/>
            <a:r>
              <a:rPr lang="en-US" dirty="0" smtClean="0"/>
              <a:t>Text</a:t>
            </a:r>
            <a:endParaRPr lang="en-US" dirty="0"/>
          </a:p>
        </p:txBody>
      </p:sp>
    </p:spTree>
    <p:extLst>
      <p:ext uri="{BB962C8B-B14F-4D97-AF65-F5344CB8AC3E}">
        <p14:creationId xmlns:p14="http://schemas.microsoft.com/office/powerpoint/2010/main" val="3249314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utline2">
    <p:spTree>
      <p:nvGrpSpPr>
        <p:cNvPr id="1" name=""/>
        <p:cNvGrpSpPr/>
        <p:nvPr/>
      </p:nvGrpSpPr>
      <p:grpSpPr>
        <a:xfrm>
          <a:off x="0" y="0"/>
          <a:ext cx="0" cy="0"/>
          <a:chOff x="0" y="0"/>
          <a:chExt cx="0" cy="0"/>
        </a:xfrm>
      </p:grpSpPr>
      <p:sp>
        <p:nvSpPr>
          <p:cNvPr id="11" name="Rectangle 10"/>
          <p:cNvSpPr/>
          <p:nvPr userDrawn="1"/>
        </p:nvSpPr>
        <p:spPr>
          <a:xfrm>
            <a:off x="10058397" y="5667377"/>
            <a:ext cx="2133603" cy="809624"/>
          </a:xfrm>
          <a:prstGeom prst="rect">
            <a:avLst/>
          </a:prstGeom>
          <a:ln>
            <a:noFill/>
          </a:ln>
        </p:spPr>
        <p:style>
          <a:lnRef idx="3">
            <a:schemeClr val="lt1"/>
          </a:lnRef>
          <a:fillRef idx="1">
            <a:schemeClr val="accent6"/>
          </a:fillRef>
          <a:effectRef idx="1">
            <a:schemeClr val="accent6"/>
          </a:effectRef>
          <a:fontRef idx="minor">
            <a:schemeClr val="lt1"/>
          </a:fontRef>
        </p:style>
      </p:sp>
      <p:sp>
        <p:nvSpPr>
          <p:cNvPr id="10" name="Text Placeholder 9"/>
          <p:cNvSpPr>
            <a:spLocks noGrp="1"/>
          </p:cNvSpPr>
          <p:nvPr>
            <p:ph type="body" sz="quarter" idx="13" hasCustomPrompt="1"/>
          </p:nvPr>
        </p:nvSpPr>
        <p:spPr>
          <a:xfrm>
            <a:off x="357187" y="1327251"/>
            <a:ext cx="11140545" cy="4203602"/>
          </a:xfrm>
        </p:spPr>
        <p:txBody>
          <a:bodyPr wrap="square" anchor="t">
            <a:normAutofit/>
          </a:bodyPr>
          <a:lstStyle>
            <a:lvl1pPr marL="457200" indent="-457200" algn="l">
              <a:lnSpc>
                <a:spcPct val="100000"/>
              </a:lnSpc>
              <a:spcBef>
                <a:spcPts val="0"/>
              </a:spcBef>
              <a:buFont typeface="Arial" panose="020B0604020202020204" pitchFamily="34" charset="0"/>
              <a:buChar char="•"/>
              <a:defRPr sz="4400" b="0">
                <a:solidFill>
                  <a:schemeClr val="tx1">
                    <a:lumMod val="75000"/>
                    <a:lumOff val="25000"/>
                  </a:schemeClr>
                </a:solidFill>
              </a:defRPr>
            </a:lvl1pPr>
          </a:lstStyle>
          <a:p>
            <a:pPr lvl="0"/>
            <a:r>
              <a:rPr lang="en-US" dirty="0" smtClean="0"/>
              <a:t>This is the text</a:t>
            </a:r>
            <a:endParaRPr lang="en-US" dirty="0"/>
          </a:p>
        </p:txBody>
      </p:sp>
      <p:sp>
        <p:nvSpPr>
          <p:cNvPr id="12" name="Date Placeholder 11"/>
          <p:cNvSpPr>
            <a:spLocks noGrp="1"/>
          </p:cNvSpPr>
          <p:nvPr>
            <p:ph type="dt" sz="half" idx="14"/>
          </p:nvPr>
        </p:nvSpPr>
        <p:spPr/>
        <p:txBody>
          <a:bodyPr/>
          <a:lstStyle/>
          <a:p>
            <a:fld id="{96DFF08F-DC6B-4601-B491-B0F83F6DD2DA}" type="datetimeFigureOut">
              <a:rPr lang="en-US" smtClean="0"/>
              <a:pPr/>
              <a:t>4/25/2017</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Slide Number Placeholder 13"/>
          <p:cNvSpPr>
            <a:spLocks noGrp="1"/>
          </p:cNvSpPr>
          <p:nvPr>
            <p:ph type="sldNum" sz="quarter" idx="16"/>
          </p:nvPr>
        </p:nvSpPr>
        <p:spPr/>
        <p:txBody>
          <a:bodyPr/>
          <a:lstStyle/>
          <a:p>
            <a:fld id="{4FAB73BC-B049-4115-A692-8D63A059BFB8}" type="slidenum">
              <a:rPr lang="en-US" smtClean="0"/>
              <a:pPr/>
              <a:t>‹#›</a:t>
            </a:fld>
            <a:endParaRPr lang="en-US" dirty="0"/>
          </a:p>
        </p:txBody>
      </p:sp>
      <p:sp>
        <p:nvSpPr>
          <p:cNvPr id="9" name="Rectangle 8"/>
          <p:cNvSpPr/>
          <p:nvPr userDrawn="1"/>
        </p:nvSpPr>
        <p:spPr>
          <a:xfrm>
            <a:off x="2085475" y="6477003"/>
            <a:ext cx="10106527" cy="380999"/>
          </a:xfrm>
          <a:prstGeom prst="rect">
            <a:avLst/>
          </a:prstGeom>
          <a:solidFill>
            <a:schemeClr val="bg1">
              <a:lumMod val="75000"/>
            </a:schemeClr>
          </a:solidFill>
          <a:ln>
            <a:noFill/>
          </a:ln>
        </p:spPr>
        <p:style>
          <a:lnRef idx="0">
            <a:schemeClr val="accent3"/>
          </a:lnRef>
          <a:fillRef idx="3">
            <a:schemeClr val="accent3"/>
          </a:fillRef>
          <a:effectRef idx="3">
            <a:schemeClr val="accent3"/>
          </a:effectRef>
          <a:fontRef idx="minor">
            <a:schemeClr val="lt1"/>
          </a:fontRef>
        </p:style>
      </p:sp>
      <p:sp>
        <p:nvSpPr>
          <p:cNvPr id="3" name="Text Placeholder 2"/>
          <p:cNvSpPr>
            <a:spLocks noGrp="1"/>
          </p:cNvSpPr>
          <p:nvPr>
            <p:ph type="body" sz="quarter" idx="17" hasCustomPrompt="1"/>
          </p:nvPr>
        </p:nvSpPr>
        <p:spPr>
          <a:xfrm>
            <a:off x="357187" y="434079"/>
            <a:ext cx="7315200" cy="667875"/>
          </a:xfrm>
        </p:spPr>
        <p:txBody>
          <a:bodyPr>
            <a:spAutoFit/>
          </a:bodyPr>
          <a:lstStyle>
            <a:lvl1pPr marL="0" indent="0">
              <a:lnSpc>
                <a:spcPct val="85000"/>
              </a:lnSpc>
              <a:buNone/>
              <a:defRPr sz="4400" baseline="0">
                <a:solidFill>
                  <a:schemeClr val="accent1">
                    <a:lumMod val="25000"/>
                  </a:schemeClr>
                </a:solidFill>
              </a:defRPr>
            </a:lvl1pPr>
          </a:lstStyle>
          <a:p>
            <a:pPr lvl="0"/>
            <a:r>
              <a:rPr lang="en-US" dirty="0" smtClean="0"/>
              <a:t>This is a title</a:t>
            </a:r>
            <a:endParaRPr lang="en-US" dirty="0"/>
          </a:p>
        </p:txBody>
      </p:sp>
    </p:spTree>
    <p:extLst>
      <p:ext uri="{BB962C8B-B14F-4D97-AF65-F5344CB8AC3E}">
        <p14:creationId xmlns:p14="http://schemas.microsoft.com/office/powerpoint/2010/main" val="5239553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919" y="1123839"/>
            <a:ext cx="2947483" cy="4601183"/>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62465" y="6356352"/>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96DFF08F-DC6B-4601-B491-B0F83F6DD2DA}" type="datetimeFigureOut">
              <a:rPr lang="en-US" smtClean="0"/>
              <a:pPr/>
              <a:t>4/25/2017</a:t>
            </a:fld>
            <a:endParaRPr lang="en-US" dirty="0"/>
          </a:p>
        </p:txBody>
      </p:sp>
      <p:sp>
        <p:nvSpPr>
          <p:cNvPr id="5" name="Footer Placeholder 4"/>
          <p:cNvSpPr>
            <a:spLocks noGrp="1"/>
          </p:cNvSpPr>
          <p:nvPr>
            <p:ph type="ftr" sz="quarter" idx="3"/>
          </p:nvPr>
        </p:nvSpPr>
        <p:spPr>
          <a:xfrm>
            <a:off x="3869268" y="6356352"/>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7" y="6356352"/>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99932573"/>
      </p:ext>
    </p:extLst>
  </p:cSld>
  <p:clrMap bg1="lt1" tx1="dk1" bg2="lt2" tx2="dk2" accent1="accent1" accent2="accent2" accent3="accent3" accent4="accent4" accent5="accent5" accent6="accent6" hlink="hlink" folHlink="folHlink"/>
  <p:sldLayoutIdLst>
    <p:sldLayoutId id="2147483753" r:id="rId1"/>
    <p:sldLayoutId id="2147483720" r:id="rId2"/>
    <p:sldLayoutId id="2147483722" r:id="rId3"/>
    <p:sldLayoutId id="2147483732" r:id="rId4"/>
    <p:sldLayoutId id="2147483760" r:id="rId5"/>
    <p:sldLayoutId id="2147483751" r:id="rId6"/>
    <p:sldLayoutId id="2147483747" r:id="rId7"/>
    <p:sldLayoutId id="2147483749" r:id="rId8"/>
    <p:sldLayoutId id="2147483762" r:id="rId9"/>
    <p:sldLayoutId id="2147483754" r:id="rId10"/>
    <p:sldLayoutId id="2147483761" r:id="rId11"/>
    <p:sldLayoutId id="2147483755" r:id="rId12"/>
    <p:sldLayoutId id="2147483756" r:id="rId13"/>
    <p:sldLayoutId id="2147483726" r:id="rId14"/>
    <p:sldLayoutId id="2147483758" r:id="rId15"/>
    <p:sldLayoutId id="2147483781" r:id="rId1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b="0" kern="1200" spc="-60" baseline="0">
          <a:solidFill>
            <a:schemeClr val="accent2">
              <a:lumMod val="75000"/>
            </a:schemeClr>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3600" b="1" kern="1200">
          <a:solidFill>
            <a:schemeClr val="tx2"/>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3200" b="1" kern="1200">
          <a:solidFill>
            <a:schemeClr val="tx2"/>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2800" b="1" kern="1200">
          <a:solidFill>
            <a:schemeClr val="tx2"/>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2400" b="1" kern="1200">
          <a:solidFill>
            <a:schemeClr val="tx2"/>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2400" b="1" kern="1200">
          <a:solidFill>
            <a:schemeClr val="tx2"/>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solidFill>
                  <a:prstClr val="white"/>
                </a:solidFill>
              </a:rPr>
              <a:pPr/>
              <a:t>4/25/2017</a:t>
            </a:fld>
            <a:endParaRPr lang="en-US" dirty="0">
              <a:solidFill>
                <a:prstClr val="white"/>
              </a:solidFill>
            </a:endParaRP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solidFill>
                <a:prstClr val="white"/>
              </a:solidFill>
            </a:endParaRP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11993507"/>
      </p:ext>
    </p:extLst>
  </p:cSld>
  <p:clrMap bg1="dk1" tx1="lt1" bg2="dk2"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6.xml"/><Relationship Id="rId1" Type="http://schemas.openxmlformats.org/officeDocument/2006/relationships/video" Target="https://www.youtube.com/embed/JTZOjVwHr7A"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6.xml"/><Relationship Id="rId1" Type="http://schemas.openxmlformats.org/officeDocument/2006/relationships/video" Target="https://www.youtube.com/embed/jvrJgin80x0"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2525" y="642351"/>
            <a:ext cx="10138611" cy="1428710"/>
          </a:xfrm>
        </p:spPr>
        <p:txBody>
          <a:bodyPr/>
          <a:lstStyle/>
          <a:p>
            <a:r>
              <a:rPr lang="en-US" dirty="0" smtClean="0"/>
              <a:t>Today’s QUIZ</a:t>
            </a:r>
            <a:endParaRPr lang="en-US" dirty="0"/>
          </a:p>
        </p:txBody>
      </p:sp>
      <p:sp>
        <p:nvSpPr>
          <p:cNvPr id="3" name="Subtitle 2"/>
          <p:cNvSpPr>
            <a:spLocks noGrp="1"/>
          </p:cNvSpPr>
          <p:nvPr>
            <p:ph type="subTitle" idx="1"/>
          </p:nvPr>
        </p:nvSpPr>
        <p:spPr>
          <a:xfrm>
            <a:off x="962525" y="2071061"/>
            <a:ext cx="10857766" cy="914400"/>
          </a:xfrm>
        </p:spPr>
        <p:txBody>
          <a:bodyPr/>
          <a:lstStyle/>
          <a:p>
            <a:r>
              <a:rPr lang="en-US" sz="4000" dirty="0" smtClean="0">
                <a:solidFill>
                  <a:srgbClr val="FF0000"/>
                </a:solidFill>
              </a:rPr>
              <a:t>*Have out a half sheet of paper.</a:t>
            </a:r>
            <a:endParaRPr lang="en-US" sz="4000" dirty="0" smtClean="0">
              <a:solidFill>
                <a:srgbClr val="FF0000"/>
              </a:solidFill>
            </a:endParaRPr>
          </a:p>
        </p:txBody>
      </p:sp>
      <p:sp>
        <p:nvSpPr>
          <p:cNvPr id="4" name="Text Placeholder 3"/>
          <p:cNvSpPr>
            <a:spLocks noGrp="1"/>
          </p:cNvSpPr>
          <p:nvPr>
            <p:ph type="body" sz="quarter" idx="13"/>
          </p:nvPr>
        </p:nvSpPr>
        <p:spPr/>
        <p:txBody>
          <a:bodyPr/>
          <a:lstStyle/>
          <a:p>
            <a:r>
              <a:rPr lang="en-US" dirty="0"/>
              <a:t>2</a:t>
            </a:r>
            <a:r>
              <a:rPr lang="en-US" dirty="0" smtClean="0"/>
              <a:t>0 points</a:t>
            </a:r>
            <a:endParaRPr lang="en-US" dirty="0"/>
          </a:p>
        </p:txBody>
      </p:sp>
    </p:spTree>
    <p:extLst>
      <p:ext uri="{BB962C8B-B14F-4D97-AF65-F5344CB8AC3E}">
        <p14:creationId xmlns:p14="http://schemas.microsoft.com/office/powerpoint/2010/main" val="202508204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42623" b="4873"/>
          <a:stretch/>
        </p:blipFill>
        <p:spPr>
          <a:xfrm>
            <a:off x="408105" y="222007"/>
            <a:ext cx="6038850" cy="2245490"/>
          </a:xfrm>
          <a:prstGeom prst="rect">
            <a:avLst/>
          </a:prstGeom>
          <a:ln>
            <a:noFill/>
          </a:ln>
          <a:effectLst>
            <a:softEdge rad="112500"/>
          </a:effectLst>
        </p:spPr>
      </p:pic>
      <p:sp>
        <p:nvSpPr>
          <p:cNvPr id="2" name="Content Placeholder 1"/>
          <p:cNvSpPr>
            <a:spLocks noGrp="1"/>
          </p:cNvSpPr>
          <p:nvPr>
            <p:ph sz="quarter" idx="17"/>
          </p:nvPr>
        </p:nvSpPr>
        <p:spPr/>
        <p:txBody>
          <a:bodyPr/>
          <a:lstStyle/>
          <a:p>
            <a:endParaRPr lang="en-US"/>
          </a:p>
        </p:txBody>
      </p:sp>
      <p:pic>
        <p:nvPicPr>
          <p:cNvPr id="3" name="Picture 2"/>
          <p:cNvPicPr>
            <a:picLocks noChangeAspect="1"/>
          </p:cNvPicPr>
          <p:nvPr/>
        </p:nvPicPr>
        <p:blipFill>
          <a:blip r:embed="rId3"/>
          <a:stretch>
            <a:fillRect/>
          </a:stretch>
        </p:blipFill>
        <p:spPr>
          <a:xfrm>
            <a:off x="177407" y="2557724"/>
            <a:ext cx="3867150" cy="3829050"/>
          </a:xfrm>
          <a:prstGeom prst="rect">
            <a:avLst/>
          </a:prstGeom>
          <a:ln>
            <a:noFill/>
          </a:ln>
          <a:effectLst>
            <a:softEdge rad="112500"/>
          </a:effectLst>
        </p:spPr>
      </p:pic>
      <p:pic>
        <p:nvPicPr>
          <p:cNvPr id="4" name="Picture 3"/>
          <p:cNvPicPr>
            <a:picLocks noChangeAspect="1"/>
          </p:cNvPicPr>
          <p:nvPr/>
        </p:nvPicPr>
        <p:blipFill>
          <a:blip r:embed="rId4"/>
          <a:stretch>
            <a:fillRect/>
          </a:stretch>
        </p:blipFill>
        <p:spPr>
          <a:xfrm>
            <a:off x="6780223" y="81499"/>
            <a:ext cx="5164125" cy="3086179"/>
          </a:xfrm>
          <a:prstGeom prst="rect">
            <a:avLst/>
          </a:prstGeom>
          <a:ln>
            <a:noFill/>
          </a:ln>
          <a:effectLst>
            <a:softEdge rad="112500"/>
          </a:effectLst>
        </p:spPr>
      </p:pic>
      <p:pic>
        <p:nvPicPr>
          <p:cNvPr id="5" name="Picture 4"/>
          <p:cNvPicPr>
            <a:picLocks noChangeAspect="1"/>
          </p:cNvPicPr>
          <p:nvPr/>
        </p:nvPicPr>
        <p:blipFill>
          <a:blip r:embed="rId5"/>
          <a:stretch>
            <a:fillRect/>
          </a:stretch>
        </p:blipFill>
        <p:spPr>
          <a:xfrm>
            <a:off x="6780223" y="3110350"/>
            <a:ext cx="5164125" cy="3276424"/>
          </a:xfrm>
          <a:prstGeom prst="rect">
            <a:avLst/>
          </a:prstGeom>
          <a:ln>
            <a:noFill/>
          </a:ln>
          <a:effectLst>
            <a:softEdge rad="112500"/>
          </a:effectLst>
        </p:spPr>
      </p:pic>
      <p:pic>
        <p:nvPicPr>
          <p:cNvPr id="3074" name="Picture 2" descr="http://upload.wikimedia.org/wikipedia/commons/thumb/f/ff/Debating_Monks.JPG/640px-Debating_Monk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8629" y="2530048"/>
            <a:ext cx="2927522" cy="39018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978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54234" y="286240"/>
            <a:ext cx="7967011" cy="5789361"/>
          </a:xfrm>
          <a:prstGeom prst="rect">
            <a:avLst/>
          </a:prstGeom>
        </p:spPr>
      </p:pic>
      <p:sp>
        <p:nvSpPr>
          <p:cNvPr id="3" name="Text Placeholder 2"/>
          <p:cNvSpPr>
            <a:spLocks noGrp="1"/>
          </p:cNvSpPr>
          <p:nvPr>
            <p:ph type="body" sz="quarter" idx="17"/>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2038102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736647" y="5164818"/>
            <a:ext cx="5877832" cy="914400"/>
          </a:xfrm>
        </p:spPr>
        <p:txBody>
          <a:bodyPr>
            <a:noAutofit/>
          </a:bodyPr>
          <a:lstStyle/>
          <a:p>
            <a:r>
              <a:rPr lang="en-US" sz="3200" dirty="0" smtClean="0"/>
              <a:t>So what is the difference between </a:t>
            </a:r>
            <a:r>
              <a:rPr lang="en-US" sz="3200" u="sng" dirty="0" smtClean="0"/>
              <a:t>Christianity</a:t>
            </a:r>
            <a:r>
              <a:rPr lang="en-US" sz="3200" dirty="0" smtClean="0"/>
              <a:t> and these other religions?</a:t>
            </a:r>
            <a:endParaRPr lang="en-US" sz="3200" dirty="0"/>
          </a:p>
        </p:txBody>
      </p:sp>
      <p:pic>
        <p:nvPicPr>
          <p:cNvPr id="2050" name="Picture 2" descr="https://www.dosomething.org/files/styles/blog_landscape/public/pictures/98125386.jpg?itok=9O4TKq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5368" y="637176"/>
            <a:ext cx="6380391" cy="38282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352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74252" y="253223"/>
            <a:ext cx="10096947" cy="5956149"/>
          </a:xfrm>
          <a:prstGeom prst="rect">
            <a:avLst/>
          </a:prstGeom>
        </p:spPr>
      </p:pic>
      <p:sp>
        <p:nvSpPr>
          <p:cNvPr id="2" name="Content Placeholder 1"/>
          <p:cNvSpPr>
            <a:spLocks noGrp="1"/>
          </p:cNvSpPr>
          <p:nvPr>
            <p:ph sz="quarter" idx="17"/>
          </p:nvPr>
        </p:nvSpPr>
        <p:spPr/>
        <p:txBody>
          <a:bodyPr/>
          <a:lstStyle/>
          <a:p>
            <a:endParaRPr lang="en-US" dirty="0"/>
          </a:p>
        </p:txBody>
      </p:sp>
    </p:spTree>
    <p:extLst>
      <p:ext uri="{BB962C8B-B14F-4D97-AF65-F5344CB8AC3E}">
        <p14:creationId xmlns:p14="http://schemas.microsoft.com/office/powerpoint/2010/main" val="2184135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75857" y="130557"/>
            <a:ext cx="6531429" cy="6488740"/>
          </a:xfrm>
          <a:prstGeom prst="rect">
            <a:avLst/>
          </a:prstGeom>
        </p:spPr>
      </p:pic>
    </p:spTree>
    <p:extLst>
      <p:ext uri="{BB962C8B-B14F-4D97-AF65-F5344CB8AC3E}">
        <p14:creationId xmlns:p14="http://schemas.microsoft.com/office/powerpoint/2010/main" val="1206718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JTZOjVwHr7A"/>
          <p:cNvPicPr>
            <a:picLocks noGrp="1" noRot="1" noChangeAspect="1"/>
          </p:cNvPicPr>
          <p:nvPr>
            <p:ph idx="1"/>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585179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Our Safeguard</a:t>
            </a:r>
            <a:endParaRPr lang="en-US" dirty="0"/>
          </a:p>
        </p:txBody>
      </p:sp>
      <p:sp>
        <p:nvSpPr>
          <p:cNvPr id="3" name="Subtitle 2"/>
          <p:cNvSpPr>
            <a:spLocks noGrp="1"/>
          </p:cNvSpPr>
          <p:nvPr>
            <p:ph type="subTitle" idx="1"/>
          </p:nvPr>
        </p:nvSpPr>
        <p:spPr>
          <a:xfrm>
            <a:off x="1069847" y="4553712"/>
            <a:ext cx="8191383" cy="914400"/>
          </a:xfrm>
        </p:spPr>
        <p:txBody>
          <a:bodyPr>
            <a:normAutofit fontScale="92500"/>
          </a:bodyPr>
          <a:lstStyle/>
          <a:p>
            <a:r>
              <a:rPr lang="en-US" dirty="0" smtClean="0"/>
              <a:t>A thorough understanding of God’s Word</a:t>
            </a:r>
            <a:endParaRPr lang="en-US" dirty="0"/>
          </a:p>
        </p:txBody>
      </p:sp>
    </p:spTree>
    <p:extLst>
      <p:ext uri="{BB962C8B-B14F-4D97-AF65-F5344CB8AC3E}">
        <p14:creationId xmlns:p14="http://schemas.microsoft.com/office/powerpoint/2010/main" val="828670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Background </a:t>
            </a:r>
            <a:endParaRPr lang="en-US" dirty="0"/>
          </a:p>
        </p:txBody>
      </p:sp>
      <p:sp>
        <p:nvSpPr>
          <p:cNvPr id="3" name="Subtitle 2"/>
          <p:cNvSpPr>
            <a:spLocks noGrp="1"/>
          </p:cNvSpPr>
          <p:nvPr>
            <p:ph type="subTitle" idx="1"/>
          </p:nvPr>
        </p:nvSpPr>
        <p:spPr/>
        <p:txBody>
          <a:bodyPr/>
          <a:lstStyle/>
          <a:p>
            <a:r>
              <a:rPr lang="en-US" dirty="0" smtClean="0"/>
              <a:t>I Timothy</a:t>
            </a:r>
            <a:endParaRPr lang="en-US" dirty="0"/>
          </a:p>
        </p:txBody>
      </p:sp>
    </p:spTree>
    <p:extLst>
      <p:ext uri="{BB962C8B-B14F-4D97-AF65-F5344CB8AC3E}">
        <p14:creationId xmlns:p14="http://schemas.microsoft.com/office/powerpoint/2010/main" val="10661766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64386"/>
            <a:ext cx="10222523" cy="320352"/>
          </a:xfrm>
        </p:spPr>
        <p:txBody>
          <a:bodyPr/>
          <a:lstStyle/>
          <a:p>
            <a:r>
              <a:rPr lang="en-US" dirty="0" smtClean="0"/>
              <a:t>I. Sound Doctrine Encouraged (3:14-16)</a:t>
            </a:r>
            <a:endParaRPr lang="en-US" dirty="0"/>
          </a:p>
        </p:txBody>
      </p:sp>
      <p:sp>
        <p:nvSpPr>
          <p:cNvPr id="3" name="Text Placeholder 2"/>
          <p:cNvSpPr>
            <a:spLocks noGrp="1"/>
          </p:cNvSpPr>
          <p:nvPr>
            <p:ph type="body" sz="quarter" idx="13"/>
          </p:nvPr>
        </p:nvSpPr>
        <p:spPr>
          <a:xfrm>
            <a:off x="914400" y="1487681"/>
            <a:ext cx="10772775" cy="3247043"/>
          </a:xfrm>
        </p:spPr>
        <p:txBody>
          <a:bodyPr/>
          <a:lstStyle/>
          <a:p>
            <a:pPr marL="0" indent="0">
              <a:buNone/>
            </a:pPr>
            <a:r>
              <a:rPr lang="en-US" dirty="0" smtClean="0"/>
              <a:t>A. Importance of Sound Doctrine</a:t>
            </a:r>
          </a:p>
          <a:p>
            <a:pPr lvl="1"/>
            <a:r>
              <a:rPr lang="en-US" dirty="0" smtClean="0">
                <a:solidFill>
                  <a:schemeClr val="tx1"/>
                </a:solidFill>
              </a:rPr>
              <a:t>We are to uphold God’s truth before an </a:t>
            </a:r>
            <a:r>
              <a:rPr lang="en-US" dirty="0" smtClean="0">
                <a:solidFill>
                  <a:srgbClr val="C00000"/>
                </a:solidFill>
              </a:rPr>
              <a:t>unbelieving world</a:t>
            </a:r>
            <a:r>
              <a:rPr lang="en-US" dirty="0" smtClean="0">
                <a:solidFill>
                  <a:schemeClr val="tx1"/>
                </a:solidFill>
              </a:rPr>
              <a:t>.</a:t>
            </a:r>
          </a:p>
          <a:p>
            <a:pPr lvl="1"/>
            <a:r>
              <a:rPr lang="en-US" dirty="0" smtClean="0">
                <a:solidFill>
                  <a:schemeClr val="tx1"/>
                </a:solidFill>
              </a:rPr>
              <a:t>False doctrine hides the </a:t>
            </a:r>
            <a:r>
              <a:rPr lang="en-US" dirty="0" smtClean="0">
                <a:solidFill>
                  <a:srgbClr val="C00000"/>
                </a:solidFill>
              </a:rPr>
              <a:t>gospel</a:t>
            </a:r>
            <a:r>
              <a:rPr lang="en-US" dirty="0" smtClean="0">
                <a:solidFill>
                  <a:schemeClr val="tx1"/>
                </a:solidFill>
              </a:rPr>
              <a:t> from the lost.</a:t>
            </a:r>
            <a:endParaRPr lang="en-US" dirty="0" smtClean="0">
              <a:solidFill>
                <a:srgbClr val="C00000"/>
              </a:solidFill>
            </a:endParaRPr>
          </a:p>
        </p:txBody>
      </p:sp>
      <p:pic>
        <p:nvPicPr>
          <p:cNvPr id="4" name="Picture 3"/>
          <p:cNvPicPr>
            <a:picLocks noChangeAspect="1"/>
          </p:cNvPicPr>
          <p:nvPr/>
        </p:nvPicPr>
        <p:blipFill>
          <a:blip r:embed="rId3"/>
          <a:stretch>
            <a:fillRect/>
          </a:stretch>
        </p:blipFill>
        <p:spPr>
          <a:xfrm>
            <a:off x="8107973" y="4228356"/>
            <a:ext cx="3126921" cy="23451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5038279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64386"/>
            <a:ext cx="10222523" cy="320352"/>
          </a:xfrm>
        </p:spPr>
        <p:txBody>
          <a:bodyPr/>
          <a:lstStyle/>
          <a:p>
            <a:r>
              <a:rPr lang="en-US" dirty="0" smtClean="0"/>
              <a:t>I. Sound Doctrine Encouraged (3:14-16)</a:t>
            </a:r>
            <a:endParaRPr lang="en-US" dirty="0"/>
          </a:p>
        </p:txBody>
      </p:sp>
      <p:sp>
        <p:nvSpPr>
          <p:cNvPr id="3" name="Text Placeholder 2"/>
          <p:cNvSpPr>
            <a:spLocks noGrp="1"/>
          </p:cNvSpPr>
          <p:nvPr>
            <p:ph type="body" sz="quarter" idx="13"/>
          </p:nvPr>
        </p:nvSpPr>
        <p:spPr>
          <a:xfrm>
            <a:off x="914400" y="1487681"/>
            <a:ext cx="10772775" cy="5216813"/>
          </a:xfrm>
        </p:spPr>
        <p:txBody>
          <a:bodyPr/>
          <a:lstStyle/>
          <a:p>
            <a:pPr marL="0" indent="0">
              <a:buNone/>
            </a:pPr>
            <a:r>
              <a:rPr lang="en-US" dirty="0"/>
              <a:t>B</a:t>
            </a:r>
            <a:r>
              <a:rPr lang="en-US" dirty="0" smtClean="0"/>
              <a:t>. Specifics of Sound Doctrine (3:16)</a:t>
            </a:r>
          </a:p>
          <a:p>
            <a:pPr lvl="1"/>
            <a:r>
              <a:rPr lang="en-US" dirty="0" smtClean="0">
                <a:solidFill>
                  <a:schemeClr val="tx1"/>
                </a:solidFill>
              </a:rPr>
              <a:t>Christ is both </a:t>
            </a:r>
            <a:r>
              <a:rPr lang="en-US" dirty="0" smtClean="0">
                <a:solidFill>
                  <a:srgbClr val="C00000"/>
                </a:solidFill>
              </a:rPr>
              <a:t>God</a:t>
            </a:r>
            <a:r>
              <a:rPr lang="en-US" dirty="0" smtClean="0">
                <a:solidFill>
                  <a:schemeClr val="tx1"/>
                </a:solidFill>
              </a:rPr>
              <a:t> and </a:t>
            </a:r>
            <a:r>
              <a:rPr lang="en-US" dirty="0" smtClean="0">
                <a:solidFill>
                  <a:srgbClr val="C00000"/>
                </a:solidFill>
              </a:rPr>
              <a:t>man</a:t>
            </a:r>
            <a:r>
              <a:rPr lang="en-US" dirty="0" smtClean="0">
                <a:solidFill>
                  <a:schemeClr val="tx1"/>
                </a:solidFill>
              </a:rPr>
              <a:t>—God in human flesh.</a:t>
            </a:r>
            <a:endParaRPr lang="en-US" b="1" dirty="0" smtClean="0">
              <a:solidFill>
                <a:srgbClr val="C00000"/>
              </a:solidFill>
            </a:endParaRPr>
          </a:p>
          <a:p>
            <a:pPr lvl="1"/>
            <a:r>
              <a:rPr lang="en-US" dirty="0" smtClean="0">
                <a:solidFill>
                  <a:schemeClr val="tx1"/>
                </a:solidFill>
              </a:rPr>
              <a:t>The gospel of Christ is open to people of </a:t>
            </a:r>
            <a:r>
              <a:rPr lang="en-US" dirty="0" smtClean="0">
                <a:solidFill>
                  <a:srgbClr val="C00000"/>
                </a:solidFill>
              </a:rPr>
              <a:t>any ethnic </a:t>
            </a:r>
            <a:r>
              <a:rPr lang="en-US" dirty="0" smtClean="0">
                <a:solidFill>
                  <a:schemeClr val="tx1"/>
                </a:solidFill>
              </a:rPr>
              <a:t>background.</a:t>
            </a:r>
          </a:p>
          <a:p>
            <a:pPr lvl="1"/>
            <a:r>
              <a:rPr lang="en-US" dirty="0" smtClean="0">
                <a:solidFill>
                  <a:schemeClr val="tx1"/>
                </a:solidFill>
              </a:rPr>
              <a:t>Salvation comes through faith in </a:t>
            </a:r>
            <a:r>
              <a:rPr lang="en-US" dirty="0" smtClean="0">
                <a:solidFill>
                  <a:srgbClr val="C00000"/>
                </a:solidFill>
              </a:rPr>
              <a:t>Christ alone</a:t>
            </a:r>
            <a:r>
              <a:rPr lang="en-US" dirty="0" smtClean="0">
                <a:solidFill>
                  <a:schemeClr val="tx1"/>
                </a:solidFill>
              </a:rPr>
              <a:t>.</a:t>
            </a:r>
          </a:p>
          <a:p>
            <a:pPr lvl="1"/>
            <a:r>
              <a:rPr lang="en-US" dirty="0" smtClean="0">
                <a:solidFill>
                  <a:schemeClr val="tx1"/>
                </a:solidFill>
              </a:rPr>
              <a:t>Christ will one day </a:t>
            </a:r>
            <a:r>
              <a:rPr lang="en-US" dirty="0" smtClean="0">
                <a:solidFill>
                  <a:srgbClr val="C00000"/>
                </a:solidFill>
              </a:rPr>
              <a:t>return</a:t>
            </a:r>
            <a:r>
              <a:rPr lang="en-US" dirty="0" smtClean="0">
                <a:solidFill>
                  <a:schemeClr val="tx1"/>
                </a:solidFill>
              </a:rPr>
              <a:t> for His own.</a:t>
            </a:r>
            <a:endParaRPr lang="en-US" dirty="0" smtClean="0">
              <a:solidFill>
                <a:srgbClr val="C00000"/>
              </a:solidFill>
            </a:endParaRPr>
          </a:p>
        </p:txBody>
      </p:sp>
    </p:spTree>
    <p:extLst>
      <p:ext uri="{BB962C8B-B14F-4D97-AF65-F5344CB8AC3E}">
        <p14:creationId xmlns:p14="http://schemas.microsoft.com/office/powerpoint/2010/main" val="77364414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READING CHECK</a:t>
            </a:r>
            <a:endParaRPr lang="en-US" dirty="0"/>
          </a:p>
        </p:txBody>
      </p:sp>
      <p:sp>
        <p:nvSpPr>
          <p:cNvPr id="3" name="Subtitle 2"/>
          <p:cNvSpPr>
            <a:spLocks noGrp="1"/>
          </p:cNvSpPr>
          <p:nvPr>
            <p:ph type="subTitle" idx="1"/>
          </p:nvPr>
        </p:nvSpPr>
        <p:spPr/>
        <p:txBody>
          <a:bodyPr/>
          <a:lstStyle/>
          <a:p>
            <a:r>
              <a:rPr lang="en-US" dirty="0" smtClean="0"/>
              <a:t>BOOK?  LISTENING?  </a:t>
            </a:r>
            <a:r>
              <a:rPr lang="en-US" smtClean="0"/>
              <a:t>(20 POINTS)</a:t>
            </a:r>
            <a:endParaRPr lang="en-US"/>
          </a:p>
        </p:txBody>
      </p:sp>
    </p:spTree>
    <p:extLst>
      <p:ext uri="{BB962C8B-B14F-4D97-AF65-F5344CB8AC3E}">
        <p14:creationId xmlns:p14="http://schemas.microsoft.com/office/powerpoint/2010/main" val="3348086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64386"/>
            <a:ext cx="10222523" cy="320352"/>
          </a:xfrm>
        </p:spPr>
        <p:txBody>
          <a:bodyPr/>
          <a:lstStyle/>
          <a:p>
            <a:r>
              <a:rPr lang="en-US" dirty="0" smtClean="0"/>
              <a:t>II. Sound Doctrine in Danger (4:1-5)</a:t>
            </a:r>
            <a:endParaRPr lang="en-US" dirty="0"/>
          </a:p>
        </p:txBody>
      </p:sp>
      <p:sp>
        <p:nvSpPr>
          <p:cNvPr id="3" name="Text Placeholder 2"/>
          <p:cNvSpPr>
            <a:spLocks noGrp="1"/>
          </p:cNvSpPr>
          <p:nvPr>
            <p:ph type="body" sz="quarter" idx="13"/>
          </p:nvPr>
        </p:nvSpPr>
        <p:spPr>
          <a:xfrm>
            <a:off x="914400" y="1487681"/>
            <a:ext cx="10772775" cy="3801041"/>
          </a:xfrm>
        </p:spPr>
        <p:txBody>
          <a:bodyPr/>
          <a:lstStyle/>
          <a:p>
            <a:pPr marL="0" indent="0">
              <a:buNone/>
            </a:pPr>
            <a:r>
              <a:rPr lang="en-US" dirty="0" smtClean="0"/>
              <a:t>A. Tragedy of False Teaching (4:1)</a:t>
            </a:r>
          </a:p>
          <a:p>
            <a:pPr lvl="1"/>
            <a:r>
              <a:rPr lang="en-US" dirty="0" smtClean="0">
                <a:solidFill>
                  <a:schemeClr val="tx1"/>
                </a:solidFill>
              </a:rPr>
              <a:t>Paul predicted that some believers would distance themselves from </a:t>
            </a:r>
            <a:r>
              <a:rPr lang="en-US" dirty="0" smtClean="0">
                <a:solidFill>
                  <a:srgbClr val="C00000"/>
                </a:solidFill>
              </a:rPr>
              <a:t>sound doctrine</a:t>
            </a:r>
            <a:r>
              <a:rPr lang="en-US" dirty="0" smtClean="0">
                <a:solidFill>
                  <a:schemeClr val="tx1"/>
                </a:solidFill>
              </a:rPr>
              <a:t>.</a:t>
            </a:r>
            <a:endParaRPr lang="en-US" b="1" dirty="0" smtClean="0">
              <a:solidFill>
                <a:srgbClr val="C00000"/>
              </a:solidFill>
            </a:endParaRPr>
          </a:p>
          <a:p>
            <a:pPr lvl="1"/>
            <a:r>
              <a:rPr lang="en-US" dirty="0" smtClean="0">
                <a:solidFill>
                  <a:schemeClr val="tx1"/>
                </a:solidFill>
              </a:rPr>
              <a:t>True believers will always stand </a:t>
            </a:r>
            <a:r>
              <a:rPr lang="en-US" dirty="0" smtClean="0">
                <a:solidFill>
                  <a:srgbClr val="C00000"/>
                </a:solidFill>
              </a:rPr>
              <a:t>firm</a:t>
            </a:r>
            <a:r>
              <a:rPr lang="en-US" dirty="0" smtClean="0">
                <a:solidFill>
                  <a:schemeClr val="tx1"/>
                </a:solidFill>
              </a:rPr>
              <a:t>, led by the </a:t>
            </a:r>
            <a:r>
              <a:rPr lang="en-US" dirty="0" smtClean="0">
                <a:solidFill>
                  <a:srgbClr val="C00000"/>
                </a:solidFill>
              </a:rPr>
              <a:t>Spirit</a:t>
            </a:r>
            <a:r>
              <a:rPr lang="en-US" dirty="0" smtClean="0">
                <a:solidFill>
                  <a:schemeClr val="tx1"/>
                </a:solidFill>
              </a:rPr>
              <a:t> of </a:t>
            </a:r>
            <a:r>
              <a:rPr lang="en-US" dirty="0" smtClean="0">
                <a:solidFill>
                  <a:srgbClr val="C00000"/>
                </a:solidFill>
              </a:rPr>
              <a:t>God</a:t>
            </a:r>
            <a:r>
              <a:rPr lang="en-US" dirty="0" smtClean="0">
                <a:solidFill>
                  <a:schemeClr val="tx1"/>
                </a:solidFill>
              </a:rPr>
              <a:t>. (John 10:2-5; I John 2:19)</a:t>
            </a:r>
            <a:endParaRPr lang="en-US" b="1" dirty="0" smtClean="0">
              <a:solidFill>
                <a:srgbClr val="C00000"/>
              </a:solidFill>
            </a:endParaRPr>
          </a:p>
        </p:txBody>
      </p:sp>
    </p:spTree>
    <p:extLst>
      <p:ext uri="{BB962C8B-B14F-4D97-AF65-F5344CB8AC3E}">
        <p14:creationId xmlns:p14="http://schemas.microsoft.com/office/powerpoint/2010/main" val="165701640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64386"/>
            <a:ext cx="10222523" cy="320352"/>
          </a:xfrm>
        </p:spPr>
        <p:txBody>
          <a:bodyPr/>
          <a:lstStyle/>
          <a:p>
            <a:r>
              <a:rPr lang="en-US" dirty="0" smtClean="0"/>
              <a:t>II. Sound Doctrine in Danger (4:1-5)</a:t>
            </a:r>
            <a:endParaRPr lang="en-US" dirty="0"/>
          </a:p>
        </p:txBody>
      </p:sp>
      <p:sp>
        <p:nvSpPr>
          <p:cNvPr id="3" name="Text Placeholder 2"/>
          <p:cNvSpPr>
            <a:spLocks noGrp="1"/>
          </p:cNvSpPr>
          <p:nvPr>
            <p:ph type="body" sz="quarter" idx="13"/>
          </p:nvPr>
        </p:nvSpPr>
        <p:spPr>
          <a:xfrm>
            <a:off x="914400" y="1487681"/>
            <a:ext cx="10772775" cy="4508927"/>
          </a:xfrm>
        </p:spPr>
        <p:txBody>
          <a:bodyPr/>
          <a:lstStyle/>
          <a:p>
            <a:pPr marL="0" indent="0">
              <a:buNone/>
            </a:pPr>
            <a:r>
              <a:rPr lang="en-US" dirty="0"/>
              <a:t>B</a:t>
            </a:r>
            <a:r>
              <a:rPr lang="en-US" dirty="0" smtClean="0"/>
              <a:t>. Source of False Teaching (4:1)</a:t>
            </a:r>
          </a:p>
          <a:p>
            <a:pPr lvl="1"/>
            <a:r>
              <a:rPr lang="en-US" dirty="0" smtClean="0">
                <a:solidFill>
                  <a:srgbClr val="C00000"/>
                </a:solidFill>
              </a:rPr>
              <a:t>Satanic</a:t>
            </a:r>
            <a:r>
              <a:rPr lang="en-US" dirty="0" smtClean="0">
                <a:solidFill>
                  <a:schemeClr val="tx1"/>
                </a:solidFill>
              </a:rPr>
              <a:t> forces inspire false doctrine.</a:t>
            </a:r>
            <a:endParaRPr lang="en-US" b="1" dirty="0" smtClean="0">
              <a:solidFill>
                <a:srgbClr val="C00000"/>
              </a:solidFill>
            </a:endParaRPr>
          </a:p>
          <a:p>
            <a:pPr lvl="1"/>
            <a:r>
              <a:rPr lang="en-US" dirty="0" smtClean="0">
                <a:solidFill>
                  <a:schemeClr val="tx1"/>
                </a:solidFill>
              </a:rPr>
              <a:t>Satan knows how to ensnare people by appealing to their </a:t>
            </a:r>
            <a:r>
              <a:rPr lang="en-US" dirty="0" smtClean="0">
                <a:solidFill>
                  <a:srgbClr val="C00000"/>
                </a:solidFill>
              </a:rPr>
              <a:t>pride</a:t>
            </a:r>
            <a:r>
              <a:rPr lang="en-US" dirty="0" smtClean="0">
                <a:solidFill>
                  <a:schemeClr val="tx1"/>
                </a:solidFill>
              </a:rPr>
              <a:t>, </a:t>
            </a:r>
            <a:r>
              <a:rPr lang="en-US" dirty="0" smtClean="0">
                <a:solidFill>
                  <a:srgbClr val="C00000"/>
                </a:solidFill>
              </a:rPr>
              <a:t>intellect</a:t>
            </a:r>
            <a:r>
              <a:rPr lang="en-US" dirty="0" smtClean="0">
                <a:solidFill>
                  <a:schemeClr val="tx1"/>
                </a:solidFill>
              </a:rPr>
              <a:t>, and </a:t>
            </a:r>
            <a:r>
              <a:rPr lang="en-US" dirty="0" smtClean="0">
                <a:solidFill>
                  <a:srgbClr val="C00000"/>
                </a:solidFill>
              </a:rPr>
              <a:t>imagination</a:t>
            </a:r>
            <a:r>
              <a:rPr lang="en-US" dirty="0" smtClean="0">
                <a:solidFill>
                  <a:schemeClr val="tx1"/>
                </a:solidFill>
              </a:rPr>
              <a:t>.</a:t>
            </a:r>
          </a:p>
          <a:p>
            <a:pPr lvl="1"/>
            <a:r>
              <a:rPr lang="en-US" dirty="0" smtClean="0">
                <a:solidFill>
                  <a:schemeClr val="tx1"/>
                </a:solidFill>
              </a:rPr>
              <a:t>Satan isn’t opposed to </a:t>
            </a:r>
            <a:r>
              <a:rPr lang="en-US" dirty="0" smtClean="0">
                <a:solidFill>
                  <a:srgbClr val="C00000"/>
                </a:solidFill>
              </a:rPr>
              <a:t>religion</a:t>
            </a:r>
            <a:r>
              <a:rPr lang="en-US" dirty="0" smtClean="0">
                <a:solidFill>
                  <a:schemeClr val="tx1"/>
                </a:solidFill>
              </a:rPr>
              <a:t>; false </a:t>
            </a:r>
            <a:r>
              <a:rPr lang="en-US" dirty="0" smtClean="0">
                <a:solidFill>
                  <a:srgbClr val="C00000"/>
                </a:solidFill>
              </a:rPr>
              <a:t>religion</a:t>
            </a:r>
            <a:r>
              <a:rPr lang="en-US" dirty="0" smtClean="0">
                <a:solidFill>
                  <a:schemeClr val="tx1"/>
                </a:solidFill>
              </a:rPr>
              <a:t> is his most powerful weapon.</a:t>
            </a:r>
            <a:endParaRPr lang="en-US" dirty="0" smtClean="0">
              <a:solidFill>
                <a:srgbClr val="C00000"/>
              </a:solidFill>
            </a:endParaRPr>
          </a:p>
        </p:txBody>
      </p:sp>
    </p:spTree>
    <p:extLst>
      <p:ext uri="{BB962C8B-B14F-4D97-AF65-F5344CB8AC3E}">
        <p14:creationId xmlns:p14="http://schemas.microsoft.com/office/powerpoint/2010/main" val="102356150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64386"/>
            <a:ext cx="10222523" cy="320352"/>
          </a:xfrm>
        </p:spPr>
        <p:txBody>
          <a:bodyPr/>
          <a:lstStyle/>
          <a:p>
            <a:r>
              <a:rPr lang="en-US" dirty="0" smtClean="0"/>
              <a:t>II. Sound Doctrine in Danger (4:1-5)</a:t>
            </a:r>
            <a:endParaRPr lang="en-US" dirty="0"/>
          </a:p>
        </p:txBody>
      </p:sp>
      <p:sp>
        <p:nvSpPr>
          <p:cNvPr id="3" name="Text Placeholder 2"/>
          <p:cNvSpPr>
            <a:spLocks noGrp="1"/>
          </p:cNvSpPr>
          <p:nvPr>
            <p:ph type="body" sz="quarter" idx="13"/>
          </p:nvPr>
        </p:nvSpPr>
        <p:spPr>
          <a:xfrm>
            <a:off x="914400" y="1487681"/>
            <a:ext cx="10772775" cy="5062924"/>
          </a:xfrm>
        </p:spPr>
        <p:txBody>
          <a:bodyPr/>
          <a:lstStyle/>
          <a:p>
            <a:pPr marL="0" indent="0">
              <a:buNone/>
            </a:pPr>
            <a:r>
              <a:rPr lang="en-US" dirty="0" smtClean="0"/>
              <a:t>C. Proponents of False Teaching (4:2)</a:t>
            </a:r>
          </a:p>
          <a:p>
            <a:pPr lvl="1"/>
            <a:r>
              <a:rPr lang="en-US" dirty="0" smtClean="0">
                <a:solidFill>
                  <a:srgbClr val="C00000"/>
                </a:solidFill>
              </a:rPr>
              <a:t>False teachers </a:t>
            </a:r>
            <a:r>
              <a:rPr lang="en-US" dirty="0" smtClean="0">
                <a:solidFill>
                  <a:schemeClr val="tx1"/>
                </a:solidFill>
              </a:rPr>
              <a:t>often pretend to be Christians.</a:t>
            </a:r>
            <a:endParaRPr lang="en-US" b="1" dirty="0" smtClean="0">
              <a:solidFill>
                <a:srgbClr val="C00000"/>
              </a:solidFill>
            </a:endParaRPr>
          </a:p>
          <a:p>
            <a:pPr lvl="1"/>
            <a:r>
              <a:rPr lang="en-US" dirty="0" smtClean="0">
                <a:solidFill>
                  <a:schemeClr val="tx1"/>
                </a:solidFill>
              </a:rPr>
              <a:t>They feel no guilt because their consciences have been </a:t>
            </a:r>
            <a:r>
              <a:rPr lang="en-US" dirty="0" smtClean="0">
                <a:solidFill>
                  <a:srgbClr val="C00000"/>
                </a:solidFill>
              </a:rPr>
              <a:t>“seared with a hot iron.” </a:t>
            </a:r>
          </a:p>
          <a:p>
            <a:pPr lvl="1"/>
            <a:r>
              <a:rPr lang="en-US" dirty="0" smtClean="0">
                <a:solidFill>
                  <a:schemeClr val="tx1"/>
                </a:solidFill>
              </a:rPr>
              <a:t>Constant rejection of truth and acceptance of error has </a:t>
            </a:r>
            <a:r>
              <a:rPr lang="en-US" dirty="0" smtClean="0">
                <a:solidFill>
                  <a:srgbClr val="C00000"/>
                </a:solidFill>
              </a:rPr>
              <a:t>deadened</a:t>
            </a:r>
            <a:r>
              <a:rPr lang="en-US" dirty="0" smtClean="0">
                <a:solidFill>
                  <a:schemeClr val="tx1"/>
                </a:solidFill>
              </a:rPr>
              <a:t> their </a:t>
            </a:r>
            <a:r>
              <a:rPr lang="en-US" dirty="0" smtClean="0">
                <a:solidFill>
                  <a:srgbClr val="C00000"/>
                </a:solidFill>
              </a:rPr>
              <a:t>sensitivity</a:t>
            </a:r>
            <a:r>
              <a:rPr lang="en-US" dirty="0" smtClean="0">
                <a:solidFill>
                  <a:schemeClr val="tx1"/>
                </a:solidFill>
              </a:rPr>
              <a:t> to sin.</a:t>
            </a:r>
          </a:p>
        </p:txBody>
      </p:sp>
    </p:spTree>
    <p:extLst>
      <p:ext uri="{BB962C8B-B14F-4D97-AF65-F5344CB8AC3E}">
        <p14:creationId xmlns:p14="http://schemas.microsoft.com/office/powerpoint/2010/main" val="34497215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64386"/>
            <a:ext cx="10222523" cy="320352"/>
          </a:xfrm>
        </p:spPr>
        <p:txBody>
          <a:bodyPr/>
          <a:lstStyle/>
          <a:p>
            <a:r>
              <a:rPr lang="en-US" dirty="0" smtClean="0"/>
              <a:t>II. Sound Doctrine in Danger (4:1-5)</a:t>
            </a:r>
            <a:endParaRPr lang="en-US" dirty="0"/>
          </a:p>
        </p:txBody>
      </p:sp>
      <p:sp>
        <p:nvSpPr>
          <p:cNvPr id="3" name="Text Placeholder 2"/>
          <p:cNvSpPr>
            <a:spLocks noGrp="1"/>
          </p:cNvSpPr>
          <p:nvPr>
            <p:ph type="body" sz="quarter" idx="13"/>
          </p:nvPr>
        </p:nvSpPr>
        <p:spPr>
          <a:xfrm>
            <a:off x="914400" y="1487681"/>
            <a:ext cx="10772775" cy="5216813"/>
          </a:xfrm>
        </p:spPr>
        <p:txBody>
          <a:bodyPr/>
          <a:lstStyle/>
          <a:p>
            <a:pPr marL="0" indent="0">
              <a:buNone/>
            </a:pPr>
            <a:r>
              <a:rPr lang="en-US" dirty="0"/>
              <a:t>D</a:t>
            </a:r>
            <a:r>
              <a:rPr lang="en-US" dirty="0" smtClean="0"/>
              <a:t>. Specifics of False Teaching (4:3-5)</a:t>
            </a:r>
          </a:p>
          <a:p>
            <a:pPr lvl="1"/>
            <a:r>
              <a:rPr lang="en-US" dirty="0" smtClean="0">
                <a:solidFill>
                  <a:schemeClr val="tx1"/>
                </a:solidFill>
              </a:rPr>
              <a:t>Mandatory </a:t>
            </a:r>
            <a:r>
              <a:rPr lang="en-US" dirty="0" smtClean="0">
                <a:solidFill>
                  <a:srgbClr val="C00000"/>
                </a:solidFill>
              </a:rPr>
              <a:t>celibacy</a:t>
            </a:r>
            <a:r>
              <a:rPr lang="en-US" dirty="0" smtClean="0">
                <a:solidFill>
                  <a:schemeClr val="tx1"/>
                </a:solidFill>
              </a:rPr>
              <a:t> and abstaining from certain </a:t>
            </a:r>
            <a:r>
              <a:rPr lang="en-US" dirty="0" smtClean="0">
                <a:solidFill>
                  <a:srgbClr val="C00000"/>
                </a:solidFill>
              </a:rPr>
              <a:t>foods</a:t>
            </a:r>
            <a:r>
              <a:rPr lang="en-US" dirty="0" smtClean="0">
                <a:solidFill>
                  <a:schemeClr val="tx1"/>
                </a:solidFill>
              </a:rPr>
              <a:t> were promoted by the Gnostics.</a:t>
            </a:r>
          </a:p>
          <a:p>
            <a:pPr lvl="1"/>
            <a:r>
              <a:rPr lang="en-US" dirty="0" smtClean="0">
                <a:solidFill>
                  <a:schemeClr val="tx1"/>
                </a:solidFill>
              </a:rPr>
              <a:t>Paul said </a:t>
            </a:r>
            <a:r>
              <a:rPr lang="en-US" dirty="0" smtClean="0">
                <a:solidFill>
                  <a:srgbClr val="C00000"/>
                </a:solidFill>
              </a:rPr>
              <a:t>marriage</a:t>
            </a:r>
            <a:r>
              <a:rPr lang="en-US" dirty="0" smtClean="0">
                <a:solidFill>
                  <a:schemeClr val="tx1"/>
                </a:solidFill>
              </a:rPr>
              <a:t> and </a:t>
            </a:r>
            <a:r>
              <a:rPr lang="en-US" dirty="0" smtClean="0">
                <a:solidFill>
                  <a:srgbClr val="C00000"/>
                </a:solidFill>
              </a:rPr>
              <a:t>food</a:t>
            </a:r>
            <a:r>
              <a:rPr lang="en-US" dirty="0" smtClean="0">
                <a:solidFill>
                  <a:schemeClr val="tx1"/>
                </a:solidFill>
              </a:rPr>
              <a:t> were God’s gifts to mankind.</a:t>
            </a:r>
          </a:p>
          <a:p>
            <a:pPr lvl="1"/>
            <a:r>
              <a:rPr lang="en-US" dirty="0" smtClean="0">
                <a:solidFill>
                  <a:schemeClr val="tx1"/>
                </a:solidFill>
              </a:rPr>
              <a:t>God simply demands a </a:t>
            </a:r>
            <a:r>
              <a:rPr lang="en-US" dirty="0" smtClean="0">
                <a:solidFill>
                  <a:srgbClr val="C00000"/>
                </a:solidFill>
              </a:rPr>
              <a:t>thankful</a:t>
            </a:r>
            <a:r>
              <a:rPr lang="en-US" dirty="0" smtClean="0">
                <a:solidFill>
                  <a:schemeClr val="tx1"/>
                </a:solidFill>
              </a:rPr>
              <a:t> heart.</a:t>
            </a:r>
          </a:p>
          <a:p>
            <a:pPr lvl="1"/>
            <a:r>
              <a:rPr lang="en-US" dirty="0" smtClean="0">
                <a:solidFill>
                  <a:srgbClr val="C00000"/>
                </a:solidFill>
              </a:rPr>
              <a:t>Meat</a:t>
            </a:r>
            <a:r>
              <a:rPr lang="en-US" dirty="0" smtClean="0">
                <a:solidFill>
                  <a:schemeClr val="tx1"/>
                </a:solidFill>
              </a:rPr>
              <a:t> and </a:t>
            </a:r>
            <a:r>
              <a:rPr lang="en-US" dirty="0" smtClean="0">
                <a:solidFill>
                  <a:srgbClr val="C00000"/>
                </a:solidFill>
              </a:rPr>
              <a:t>plants </a:t>
            </a:r>
            <a:r>
              <a:rPr lang="en-US" dirty="0" smtClean="0">
                <a:solidFill>
                  <a:schemeClr val="tx1"/>
                </a:solidFill>
              </a:rPr>
              <a:t>can be eaten with joy.</a:t>
            </a:r>
            <a:endParaRPr lang="en-US" dirty="0" smtClean="0">
              <a:solidFill>
                <a:srgbClr val="C00000"/>
              </a:solidFill>
            </a:endParaRPr>
          </a:p>
        </p:txBody>
      </p:sp>
    </p:spTree>
    <p:extLst>
      <p:ext uri="{BB962C8B-B14F-4D97-AF65-F5344CB8AC3E}">
        <p14:creationId xmlns:p14="http://schemas.microsoft.com/office/powerpoint/2010/main" val="138553151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64386"/>
            <a:ext cx="10222523" cy="320352"/>
          </a:xfrm>
        </p:spPr>
        <p:txBody>
          <a:bodyPr/>
          <a:lstStyle/>
          <a:p>
            <a:r>
              <a:rPr lang="en-US" dirty="0" smtClean="0"/>
              <a:t>III. Sound Doctrine Preserved (4:6-16)</a:t>
            </a:r>
            <a:endParaRPr lang="en-US" dirty="0"/>
          </a:p>
        </p:txBody>
      </p:sp>
      <p:sp>
        <p:nvSpPr>
          <p:cNvPr id="3" name="Text Placeholder 2"/>
          <p:cNvSpPr>
            <a:spLocks noGrp="1"/>
          </p:cNvSpPr>
          <p:nvPr>
            <p:ph type="body" sz="quarter" idx="13"/>
          </p:nvPr>
        </p:nvSpPr>
        <p:spPr>
          <a:xfrm>
            <a:off x="914400" y="1487681"/>
            <a:ext cx="10772775" cy="2846933"/>
          </a:xfrm>
        </p:spPr>
        <p:txBody>
          <a:bodyPr/>
          <a:lstStyle/>
          <a:p>
            <a:pPr marL="0" indent="0">
              <a:buNone/>
            </a:pPr>
            <a:r>
              <a:rPr lang="en-US" dirty="0"/>
              <a:t>A</a:t>
            </a:r>
            <a:r>
              <a:rPr lang="en-US" dirty="0" smtClean="0"/>
              <a:t>. Affirming Sound Doctrine </a:t>
            </a:r>
          </a:p>
          <a:p>
            <a:pPr lvl="1"/>
            <a:r>
              <a:rPr lang="en-US" dirty="0" smtClean="0">
                <a:solidFill>
                  <a:schemeClr val="tx1"/>
                </a:solidFill>
              </a:rPr>
              <a:t>Know the </a:t>
            </a:r>
            <a:r>
              <a:rPr lang="en-US" dirty="0" smtClean="0">
                <a:solidFill>
                  <a:srgbClr val="C00000"/>
                </a:solidFill>
              </a:rPr>
              <a:t>Word.</a:t>
            </a:r>
            <a:endParaRPr lang="en-US" b="1" dirty="0" smtClean="0">
              <a:solidFill>
                <a:srgbClr val="C00000"/>
              </a:solidFill>
            </a:endParaRPr>
          </a:p>
          <a:p>
            <a:pPr lvl="1"/>
            <a:r>
              <a:rPr lang="en-US" dirty="0" smtClean="0">
                <a:solidFill>
                  <a:schemeClr val="tx1"/>
                </a:solidFill>
              </a:rPr>
              <a:t>Exercise your God-given </a:t>
            </a:r>
            <a:r>
              <a:rPr lang="en-US" dirty="0" smtClean="0">
                <a:solidFill>
                  <a:srgbClr val="C00000"/>
                </a:solidFill>
              </a:rPr>
              <a:t>gifts.</a:t>
            </a:r>
          </a:p>
          <a:p>
            <a:pPr lvl="1"/>
            <a:r>
              <a:rPr lang="en-US" dirty="0" smtClean="0">
                <a:solidFill>
                  <a:schemeClr val="tx1"/>
                </a:solidFill>
              </a:rPr>
              <a:t>Proclaim the </a:t>
            </a:r>
            <a:r>
              <a:rPr lang="en-US" dirty="0" smtClean="0">
                <a:solidFill>
                  <a:srgbClr val="C00000"/>
                </a:solidFill>
              </a:rPr>
              <a:t>truth.</a:t>
            </a:r>
          </a:p>
        </p:txBody>
      </p:sp>
    </p:spTree>
    <p:extLst>
      <p:ext uri="{BB962C8B-B14F-4D97-AF65-F5344CB8AC3E}">
        <p14:creationId xmlns:p14="http://schemas.microsoft.com/office/powerpoint/2010/main" val="356097136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64386"/>
            <a:ext cx="10222523" cy="320352"/>
          </a:xfrm>
        </p:spPr>
        <p:txBody>
          <a:bodyPr/>
          <a:lstStyle/>
          <a:p>
            <a:r>
              <a:rPr lang="en-US" dirty="0" smtClean="0"/>
              <a:t>III. Sound Doctrine Preserved (4:6-16)</a:t>
            </a:r>
            <a:endParaRPr lang="en-US" dirty="0"/>
          </a:p>
        </p:txBody>
      </p:sp>
      <p:sp>
        <p:nvSpPr>
          <p:cNvPr id="3" name="Text Placeholder 2"/>
          <p:cNvSpPr>
            <a:spLocks noGrp="1"/>
          </p:cNvSpPr>
          <p:nvPr>
            <p:ph type="body" sz="quarter" idx="13"/>
          </p:nvPr>
        </p:nvSpPr>
        <p:spPr>
          <a:xfrm>
            <a:off x="914400" y="1487681"/>
            <a:ext cx="10772775" cy="3400931"/>
          </a:xfrm>
        </p:spPr>
        <p:txBody>
          <a:bodyPr/>
          <a:lstStyle/>
          <a:p>
            <a:pPr marL="0" indent="0">
              <a:buNone/>
            </a:pPr>
            <a:r>
              <a:rPr lang="en-US" dirty="0" smtClean="0"/>
              <a:t>B. Avoiding Speculation</a:t>
            </a:r>
          </a:p>
          <a:p>
            <a:pPr lvl="1"/>
            <a:r>
              <a:rPr lang="en-US" dirty="0" smtClean="0">
                <a:solidFill>
                  <a:schemeClr val="tx1"/>
                </a:solidFill>
              </a:rPr>
              <a:t>Paul encouraged Timothy to avoid </a:t>
            </a:r>
            <a:r>
              <a:rPr lang="en-US" dirty="0" smtClean="0">
                <a:solidFill>
                  <a:srgbClr val="C00000"/>
                </a:solidFill>
              </a:rPr>
              <a:t>fables </a:t>
            </a:r>
            <a:r>
              <a:rPr lang="en-US" dirty="0" smtClean="0">
                <a:solidFill>
                  <a:schemeClr val="tx1"/>
                </a:solidFill>
              </a:rPr>
              <a:t>and </a:t>
            </a:r>
            <a:r>
              <a:rPr lang="en-US" dirty="0" smtClean="0">
                <a:solidFill>
                  <a:srgbClr val="C00000"/>
                </a:solidFill>
              </a:rPr>
              <a:t>genealogies.</a:t>
            </a:r>
            <a:endParaRPr lang="en-US" b="1" dirty="0" smtClean="0">
              <a:solidFill>
                <a:srgbClr val="C00000"/>
              </a:solidFill>
            </a:endParaRPr>
          </a:p>
          <a:p>
            <a:pPr lvl="1"/>
            <a:r>
              <a:rPr lang="en-US" dirty="0" smtClean="0">
                <a:solidFill>
                  <a:schemeClr val="tx1"/>
                </a:solidFill>
              </a:rPr>
              <a:t>His calling was to proclaim God’s </a:t>
            </a:r>
            <a:r>
              <a:rPr lang="en-US" dirty="0" smtClean="0">
                <a:solidFill>
                  <a:srgbClr val="C00000"/>
                </a:solidFill>
              </a:rPr>
              <a:t>truth</a:t>
            </a:r>
            <a:r>
              <a:rPr lang="en-US" dirty="0" smtClean="0">
                <a:solidFill>
                  <a:schemeClr val="tx1"/>
                </a:solidFill>
              </a:rPr>
              <a:t>.</a:t>
            </a:r>
          </a:p>
          <a:p>
            <a:pPr marL="568325" lvl="1" indent="0">
              <a:buNone/>
            </a:pPr>
            <a:endParaRPr lang="en-US" dirty="0" smtClean="0">
              <a:solidFill>
                <a:srgbClr val="C00000"/>
              </a:solidFill>
            </a:endParaRPr>
          </a:p>
        </p:txBody>
      </p:sp>
    </p:spTree>
    <p:extLst>
      <p:ext uri="{BB962C8B-B14F-4D97-AF65-F5344CB8AC3E}">
        <p14:creationId xmlns:p14="http://schemas.microsoft.com/office/powerpoint/2010/main" val="176692581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64386"/>
            <a:ext cx="10222523" cy="320352"/>
          </a:xfrm>
        </p:spPr>
        <p:txBody>
          <a:bodyPr/>
          <a:lstStyle/>
          <a:p>
            <a:r>
              <a:rPr lang="en-US" dirty="0" smtClean="0"/>
              <a:t>III. Sound Doctrine Preserved (4:6-16)</a:t>
            </a:r>
            <a:endParaRPr lang="en-US" dirty="0"/>
          </a:p>
        </p:txBody>
      </p:sp>
      <p:sp>
        <p:nvSpPr>
          <p:cNvPr id="3" name="Text Placeholder 2"/>
          <p:cNvSpPr>
            <a:spLocks noGrp="1"/>
          </p:cNvSpPr>
          <p:nvPr>
            <p:ph type="body" sz="quarter" idx="13"/>
          </p:nvPr>
        </p:nvSpPr>
        <p:spPr>
          <a:xfrm>
            <a:off x="914400" y="1487681"/>
            <a:ext cx="10772775" cy="5216813"/>
          </a:xfrm>
        </p:spPr>
        <p:txBody>
          <a:bodyPr/>
          <a:lstStyle/>
          <a:p>
            <a:pPr marL="0" indent="0">
              <a:buNone/>
            </a:pPr>
            <a:r>
              <a:rPr lang="en-US" dirty="0"/>
              <a:t>C</a:t>
            </a:r>
            <a:r>
              <a:rPr lang="en-US" dirty="0" smtClean="0"/>
              <a:t>. Pursuing Godliness (4:7-10)</a:t>
            </a:r>
          </a:p>
          <a:p>
            <a:pPr lvl="1"/>
            <a:r>
              <a:rPr lang="en-US" dirty="0" smtClean="0">
                <a:solidFill>
                  <a:schemeClr val="tx1"/>
                </a:solidFill>
              </a:rPr>
              <a:t>Sound doctrine must be given by someone with </a:t>
            </a:r>
            <a:r>
              <a:rPr lang="en-US" dirty="0" smtClean="0">
                <a:solidFill>
                  <a:srgbClr val="C00000"/>
                </a:solidFill>
              </a:rPr>
              <a:t>godly character</a:t>
            </a:r>
            <a:r>
              <a:rPr lang="en-US" dirty="0" smtClean="0">
                <a:solidFill>
                  <a:schemeClr val="tx1"/>
                </a:solidFill>
              </a:rPr>
              <a:t>.</a:t>
            </a:r>
            <a:endParaRPr lang="en-US" b="1" dirty="0" smtClean="0">
              <a:solidFill>
                <a:srgbClr val="C00000"/>
              </a:solidFill>
            </a:endParaRPr>
          </a:p>
          <a:p>
            <a:pPr lvl="1"/>
            <a:r>
              <a:rPr lang="en-US" dirty="0" smtClean="0">
                <a:solidFill>
                  <a:schemeClr val="tx1"/>
                </a:solidFill>
              </a:rPr>
              <a:t>We need to </a:t>
            </a:r>
            <a:r>
              <a:rPr lang="en-US" i="1" dirty="0" smtClean="0">
                <a:solidFill>
                  <a:schemeClr val="tx1"/>
                </a:solidFill>
              </a:rPr>
              <a:t>exercise</a:t>
            </a:r>
            <a:r>
              <a:rPr lang="en-US" dirty="0" smtClean="0">
                <a:solidFill>
                  <a:schemeClr val="tx1"/>
                </a:solidFill>
              </a:rPr>
              <a:t> ourselves to godliness through </a:t>
            </a:r>
            <a:r>
              <a:rPr lang="en-US" dirty="0" smtClean="0">
                <a:solidFill>
                  <a:srgbClr val="C00000"/>
                </a:solidFill>
              </a:rPr>
              <a:t>prayer</a:t>
            </a:r>
            <a:r>
              <a:rPr lang="en-US" dirty="0" smtClean="0">
                <a:solidFill>
                  <a:schemeClr val="tx1"/>
                </a:solidFill>
              </a:rPr>
              <a:t>, </a:t>
            </a:r>
            <a:r>
              <a:rPr lang="en-US" dirty="0" smtClean="0">
                <a:solidFill>
                  <a:srgbClr val="C00000"/>
                </a:solidFill>
              </a:rPr>
              <a:t>Bible</a:t>
            </a:r>
            <a:r>
              <a:rPr lang="en-US" dirty="0" smtClean="0">
                <a:solidFill>
                  <a:schemeClr val="tx1"/>
                </a:solidFill>
              </a:rPr>
              <a:t> reading, and </a:t>
            </a:r>
            <a:r>
              <a:rPr lang="en-US" dirty="0" smtClean="0">
                <a:solidFill>
                  <a:srgbClr val="C00000"/>
                </a:solidFill>
              </a:rPr>
              <a:t>meditation</a:t>
            </a:r>
            <a:r>
              <a:rPr lang="en-US" dirty="0" smtClean="0">
                <a:solidFill>
                  <a:schemeClr val="tx1"/>
                </a:solidFill>
              </a:rPr>
              <a:t>.</a:t>
            </a:r>
          </a:p>
          <a:p>
            <a:pPr marL="568325" lvl="1" indent="0" algn="ctr">
              <a:buNone/>
            </a:pPr>
            <a:r>
              <a:rPr lang="en-US" dirty="0" smtClean="0">
                <a:solidFill>
                  <a:schemeClr val="tx1"/>
                </a:solidFill>
              </a:rPr>
              <a:t>*Are you a spiritual Olympian?</a:t>
            </a:r>
          </a:p>
          <a:p>
            <a:pPr marL="568325" lvl="1" indent="0">
              <a:buNone/>
            </a:pPr>
            <a:endParaRPr lang="en-US" dirty="0" smtClean="0">
              <a:solidFill>
                <a:srgbClr val="C00000"/>
              </a:solidFill>
            </a:endParaRPr>
          </a:p>
        </p:txBody>
      </p:sp>
    </p:spTree>
    <p:extLst>
      <p:ext uri="{BB962C8B-B14F-4D97-AF65-F5344CB8AC3E}">
        <p14:creationId xmlns:p14="http://schemas.microsoft.com/office/powerpoint/2010/main" val="260792767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jvrJgin80x0"/>
          <p:cNvPicPr>
            <a:picLocks noGrp="1" noRot="1" noChangeAspect="1"/>
          </p:cNvPicPr>
          <p:nvPr>
            <p:ph idx="1"/>
            <a:videoFile r:link="rId1"/>
          </p:nvPr>
        </p:nvPicPr>
        <p:blipFill>
          <a:blip r:embed="rId3"/>
          <a:stretch>
            <a:fillRect/>
          </a:stretch>
        </p:blipFill>
        <p:spPr>
          <a:xfrm>
            <a:off x="609600" y="267494"/>
            <a:ext cx="10847599" cy="6101775"/>
          </a:xfrm>
          <a:prstGeom prst="rect">
            <a:avLst/>
          </a:prstGeom>
        </p:spPr>
      </p:pic>
    </p:spTree>
    <p:extLst>
      <p:ext uri="{BB962C8B-B14F-4D97-AF65-F5344CB8AC3E}">
        <p14:creationId xmlns:p14="http://schemas.microsoft.com/office/powerpoint/2010/main" val="72605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354"/>
            <a:ext cx="10131425" cy="1456267"/>
          </a:xfrm>
        </p:spPr>
        <p:txBody>
          <a:bodyPr>
            <a:normAutofit/>
          </a:bodyPr>
          <a:lstStyle/>
          <a:p>
            <a:r>
              <a:rPr lang="en-US" sz="4400" b="1" cap="none" dirty="0" smtClean="0">
                <a:ln w="0"/>
                <a:effectLst>
                  <a:outerShdw blurRad="38100" dist="19050" dir="2700000" algn="tl" rotWithShape="0">
                    <a:schemeClr val="dk1">
                      <a:alpha val="40000"/>
                    </a:schemeClr>
                  </a:outerShdw>
                </a:effectLst>
                <a:latin typeface="Algerian" panose="04020705040A02060702" pitchFamily="82" charset="0"/>
              </a:rPr>
              <a:t>I Timothy 4:12 </a:t>
            </a:r>
            <a:endParaRPr lang="en-US" sz="4400" b="1" cap="none" dirty="0">
              <a:ln w="0"/>
              <a:effectLst>
                <a:outerShdw blurRad="38100" dist="19050" dir="2700000" algn="tl" rotWithShape="0">
                  <a:schemeClr val="dk1">
                    <a:alpha val="40000"/>
                  </a:schemeClr>
                </a:outerShdw>
              </a:effectLst>
            </a:endParaRPr>
          </a:p>
        </p:txBody>
      </p:sp>
      <p:sp>
        <p:nvSpPr>
          <p:cNvPr id="3" name="Content Placeholder 2"/>
          <p:cNvSpPr>
            <a:spLocks noGrp="1"/>
          </p:cNvSpPr>
          <p:nvPr>
            <p:ph idx="1"/>
          </p:nvPr>
        </p:nvSpPr>
        <p:spPr>
          <a:xfrm>
            <a:off x="508000" y="1737621"/>
            <a:ext cx="16289215" cy="3649133"/>
          </a:xfrm>
        </p:spPr>
        <p:txBody>
          <a:bodyPr>
            <a:noAutofit/>
          </a:bodyPr>
          <a:lstStyle/>
          <a:p>
            <a:pPr marL="0" indent="0">
              <a:buNone/>
            </a:pPr>
            <a:endParaRPr lang="en-US" sz="4000" dirty="0" smtClean="0"/>
          </a:p>
          <a:p>
            <a:pPr marL="0" indent="0">
              <a:lnSpc>
                <a:spcPct val="120000"/>
              </a:lnSpc>
              <a:buNone/>
            </a:pPr>
            <a:endParaRPr lang="en-US" sz="2400" dirty="0"/>
          </a:p>
        </p:txBody>
      </p:sp>
      <p:sp>
        <p:nvSpPr>
          <p:cNvPr id="4" name="TextBox 3"/>
          <p:cNvSpPr txBox="1"/>
          <p:nvPr/>
        </p:nvSpPr>
        <p:spPr>
          <a:xfrm>
            <a:off x="685800" y="1946031"/>
            <a:ext cx="10131425" cy="3046988"/>
          </a:xfrm>
          <a:prstGeom prst="rect">
            <a:avLst/>
          </a:prstGeom>
          <a:noFill/>
        </p:spPr>
        <p:txBody>
          <a:bodyPr wrap="square" rtlCol="0">
            <a:spAutoFit/>
          </a:bodyPr>
          <a:lstStyle/>
          <a:p>
            <a:r>
              <a:rPr lang="en-US" sz="4800" dirty="0" smtClean="0">
                <a:solidFill>
                  <a:prstClr val="white"/>
                </a:solidFill>
              </a:rPr>
              <a:t>Let </a:t>
            </a:r>
            <a:r>
              <a:rPr lang="en-US" sz="4800" dirty="0">
                <a:solidFill>
                  <a:prstClr val="white"/>
                </a:solidFill>
              </a:rPr>
              <a:t>no man despise thy </a:t>
            </a:r>
            <a:r>
              <a:rPr lang="en-US" sz="4800" dirty="0">
                <a:solidFill>
                  <a:srgbClr val="FFFF00"/>
                </a:solidFill>
              </a:rPr>
              <a:t>youth</a:t>
            </a:r>
            <a:r>
              <a:rPr lang="en-US" sz="4800" dirty="0">
                <a:solidFill>
                  <a:prstClr val="white"/>
                </a:solidFill>
              </a:rPr>
              <a:t>; but be thou an </a:t>
            </a:r>
            <a:r>
              <a:rPr lang="en-US" sz="4800" dirty="0">
                <a:solidFill>
                  <a:srgbClr val="FFFF00"/>
                </a:solidFill>
              </a:rPr>
              <a:t>example</a:t>
            </a:r>
            <a:r>
              <a:rPr lang="en-US" sz="4800" dirty="0">
                <a:solidFill>
                  <a:prstClr val="white"/>
                </a:solidFill>
              </a:rPr>
              <a:t> of the </a:t>
            </a:r>
            <a:r>
              <a:rPr lang="en-US" sz="4800" dirty="0">
                <a:solidFill>
                  <a:srgbClr val="FFFF00"/>
                </a:solidFill>
              </a:rPr>
              <a:t>believers</a:t>
            </a:r>
            <a:r>
              <a:rPr lang="en-US" sz="4800" dirty="0">
                <a:solidFill>
                  <a:prstClr val="white"/>
                </a:solidFill>
              </a:rPr>
              <a:t>, in </a:t>
            </a:r>
            <a:r>
              <a:rPr lang="en-US" sz="4800" dirty="0">
                <a:solidFill>
                  <a:srgbClr val="FFFF00"/>
                </a:solidFill>
              </a:rPr>
              <a:t>word</a:t>
            </a:r>
            <a:r>
              <a:rPr lang="en-US" sz="4800" dirty="0">
                <a:solidFill>
                  <a:prstClr val="white"/>
                </a:solidFill>
              </a:rPr>
              <a:t>, in </a:t>
            </a:r>
            <a:r>
              <a:rPr lang="en-US" sz="4800" dirty="0">
                <a:solidFill>
                  <a:srgbClr val="FFFF00"/>
                </a:solidFill>
              </a:rPr>
              <a:t>conversation</a:t>
            </a:r>
            <a:r>
              <a:rPr lang="en-US" sz="4800" dirty="0">
                <a:solidFill>
                  <a:prstClr val="white"/>
                </a:solidFill>
              </a:rPr>
              <a:t>, in </a:t>
            </a:r>
            <a:r>
              <a:rPr lang="en-US" sz="4800" dirty="0">
                <a:solidFill>
                  <a:srgbClr val="FFFF00"/>
                </a:solidFill>
              </a:rPr>
              <a:t>charity</a:t>
            </a:r>
            <a:r>
              <a:rPr lang="en-US" sz="4800" dirty="0">
                <a:solidFill>
                  <a:prstClr val="white"/>
                </a:solidFill>
              </a:rPr>
              <a:t>, in </a:t>
            </a:r>
            <a:r>
              <a:rPr lang="en-US" sz="4800" dirty="0">
                <a:solidFill>
                  <a:srgbClr val="FFFF00"/>
                </a:solidFill>
              </a:rPr>
              <a:t>spirit</a:t>
            </a:r>
            <a:r>
              <a:rPr lang="en-US" sz="4800" dirty="0">
                <a:solidFill>
                  <a:prstClr val="white"/>
                </a:solidFill>
              </a:rPr>
              <a:t>, in </a:t>
            </a:r>
            <a:r>
              <a:rPr lang="en-US" sz="4800" dirty="0">
                <a:solidFill>
                  <a:srgbClr val="FFFF00"/>
                </a:solidFill>
              </a:rPr>
              <a:t>faith</a:t>
            </a:r>
            <a:r>
              <a:rPr lang="en-US" sz="4800" dirty="0">
                <a:solidFill>
                  <a:prstClr val="white"/>
                </a:solidFill>
              </a:rPr>
              <a:t>, in </a:t>
            </a:r>
            <a:r>
              <a:rPr lang="en-US" sz="4800" dirty="0">
                <a:solidFill>
                  <a:srgbClr val="FFFF00"/>
                </a:solidFill>
              </a:rPr>
              <a:t>purity</a:t>
            </a:r>
            <a:r>
              <a:rPr lang="en-US" sz="4800" dirty="0">
                <a:solidFill>
                  <a:prstClr val="white"/>
                </a:solidFill>
              </a:rPr>
              <a:t>.</a:t>
            </a:r>
          </a:p>
        </p:txBody>
      </p:sp>
    </p:spTree>
    <p:extLst>
      <p:ext uri="{BB962C8B-B14F-4D97-AF65-F5344CB8AC3E}">
        <p14:creationId xmlns:p14="http://schemas.microsoft.com/office/powerpoint/2010/main" val="423784467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64386"/>
            <a:ext cx="10222523" cy="320352"/>
          </a:xfrm>
        </p:spPr>
        <p:txBody>
          <a:bodyPr/>
          <a:lstStyle/>
          <a:p>
            <a:r>
              <a:rPr lang="en-US" dirty="0" smtClean="0"/>
              <a:t>III. Sound Doctrine Preserved (4:6-16)</a:t>
            </a:r>
            <a:endParaRPr lang="en-US" dirty="0"/>
          </a:p>
        </p:txBody>
      </p:sp>
      <p:sp>
        <p:nvSpPr>
          <p:cNvPr id="3" name="Text Placeholder 2"/>
          <p:cNvSpPr>
            <a:spLocks noGrp="1"/>
          </p:cNvSpPr>
          <p:nvPr>
            <p:ph type="body" sz="quarter" idx="13"/>
          </p:nvPr>
        </p:nvSpPr>
        <p:spPr>
          <a:xfrm>
            <a:off x="914400" y="1487681"/>
            <a:ext cx="10772775" cy="5724644"/>
          </a:xfrm>
        </p:spPr>
        <p:txBody>
          <a:bodyPr/>
          <a:lstStyle/>
          <a:p>
            <a:pPr marL="0" indent="0">
              <a:buNone/>
            </a:pPr>
            <a:r>
              <a:rPr lang="en-US" dirty="0"/>
              <a:t>D</a:t>
            </a:r>
            <a:r>
              <a:rPr lang="en-US" dirty="0" smtClean="0"/>
              <a:t>. Commanding Respect (4:12)</a:t>
            </a:r>
          </a:p>
          <a:p>
            <a:pPr lvl="1"/>
            <a:r>
              <a:rPr lang="en-US" dirty="0" smtClean="0">
                <a:solidFill>
                  <a:schemeClr val="tx1"/>
                </a:solidFill>
              </a:rPr>
              <a:t>Chronological age doesn’t automatically bring </a:t>
            </a:r>
            <a:r>
              <a:rPr lang="en-US" dirty="0" smtClean="0">
                <a:solidFill>
                  <a:srgbClr val="C00000"/>
                </a:solidFill>
              </a:rPr>
              <a:t>respect</a:t>
            </a:r>
            <a:r>
              <a:rPr lang="en-US" dirty="0" smtClean="0">
                <a:solidFill>
                  <a:schemeClr val="tx1"/>
                </a:solidFill>
              </a:rPr>
              <a:t>; a </a:t>
            </a:r>
            <a:r>
              <a:rPr lang="en-US" dirty="0" smtClean="0">
                <a:solidFill>
                  <a:srgbClr val="C00000"/>
                </a:solidFill>
              </a:rPr>
              <a:t>godly </a:t>
            </a:r>
            <a:r>
              <a:rPr lang="en-US" dirty="0" smtClean="0">
                <a:solidFill>
                  <a:schemeClr val="tx1"/>
                </a:solidFill>
              </a:rPr>
              <a:t>life does.</a:t>
            </a:r>
            <a:endParaRPr lang="en-US" b="1" dirty="0" smtClean="0">
              <a:solidFill>
                <a:srgbClr val="C00000"/>
              </a:solidFill>
            </a:endParaRPr>
          </a:p>
          <a:p>
            <a:pPr lvl="1"/>
            <a:r>
              <a:rPr lang="en-US" dirty="0" smtClean="0">
                <a:solidFill>
                  <a:schemeClr val="tx1"/>
                </a:solidFill>
              </a:rPr>
              <a:t>Timothy needed to live a life worthy in . . .</a:t>
            </a:r>
          </a:p>
          <a:p>
            <a:pPr lvl="2"/>
            <a:r>
              <a:rPr lang="en-US" sz="2800" dirty="0" smtClean="0">
                <a:solidFill>
                  <a:schemeClr val="tx1"/>
                </a:solidFill>
              </a:rPr>
              <a:t>Word (</a:t>
            </a:r>
            <a:r>
              <a:rPr lang="en-US" sz="2800" dirty="0" smtClean="0">
                <a:solidFill>
                  <a:srgbClr val="C00000"/>
                </a:solidFill>
              </a:rPr>
              <a:t>speech</a:t>
            </a:r>
            <a:r>
              <a:rPr lang="en-US" sz="2800" dirty="0" smtClean="0">
                <a:solidFill>
                  <a:schemeClr val="tx1"/>
                </a:solidFill>
              </a:rPr>
              <a:t>)</a:t>
            </a:r>
          </a:p>
          <a:p>
            <a:pPr lvl="2"/>
            <a:r>
              <a:rPr lang="en-US" sz="2800" dirty="0" smtClean="0">
                <a:solidFill>
                  <a:schemeClr val="tx1"/>
                </a:solidFill>
              </a:rPr>
              <a:t>Conversation (</a:t>
            </a:r>
            <a:r>
              <a:rPr lang="en-US" sz="2800" dirty="0" smtClean="0">
                <a:solidFill>
                  <a:srgbClr val="C00000"/>
                </a:solidFill>
              </a:rPr>
              <a:t>manner</a:t>
            </a:r>
            <a:r>
              <a:rPr lang="en-US" sz="2800" dirty="0" smtClean="0">
                <a:solidFill>
                  <a:schemeClr val="tx1"/>
                </a:solidFill>
              </a:rPr>
              <a:t> of life)</a:t>
            </a:r>
          </a:p>
          <a:p>
            <a:pPr lvl="2"/>
            <a:r>
              <a:rPr lang="en-US" sz="2800" dirty="0" smtClean="0">
                <a:solidFill>
                  <a:schemeClr val="tx1"/>
                </a:solidFill>
              </a:rPr>
              <a:t>Charity (love for </a:t>
            </a:r>
            <a:r>
              <a:rPr lang="en-US" sz="2800" dirty="0" smtClean="0">
                <a:solidFill>
                  <a:srgbClr val="C00000"/>
                </a:solidFill>
              </a:rPr>
              <a:t>God</a:t>
            </a:r>
            <a:r>
              <a:rPr lang="en-US" sz="2800" dirty="0" smtClean="0">
                <a:solidFill>
                  <a:schemeClr val="tx1"/>
                </a:solidFill>
              </a:rPr>
              <a:t> and </a:t>
            </a:r>
            <a:r>
              <a:rPr lang="en-US" sz="2800" dirty="0" smtClean="0">
                <a:solidFill>
                  <a:srgbClr val="C00000"/>
                </a:solidFill>
              </a:rPr>
              <a:t>others</a:t>
            </a:r>
            <a:r>
              <a:rPr lang="en-US" sz="2800" dirty="0" smtClean="0">
                <a:solidFill>
                  <a:schemeClr val="tx1"/>
                </a:solidFill>
              </a:rPr>
              <a:t>)</a:t>
            </a:r>
          </a:p>
          <a:p>
            <a:pPr lvl="2"/>
            <a:r>
              <a:rPr lang="en-US" sz="2800" dirty="0" smtClean="0">
                <a:solidFill>
                  <a:schemeClr val="tx1"/>
                </a:solidFill>
              </a:rPr>
              <a:t>Faith (trust in </a:t>
            </a:r>
            <a:r>
              <a:rPr lang="en-US" sz="2800" dirty="0" smtClean="0">
                <a:solidFill>
                  <a:srgbClr val="C00000"/>
                </a:solidFill>
              </a:rPr>
              <a:t>God</a:t>
            </a:r>
            <a:r>
              <a:rPr lang="en-US" sz="2800" dirty="0" smtClean="0">
                <a:solidFill>
                  <a:schemeClr val="tx1"/>
                </a:solidFill>
              </a:rPr>
              <a:t>)</a:t>
            </a:r>
          </a:p>
          <a:p>
            <a:pPr lvl="2"/>
            <a:r>
              <a:rPr lang="en-US" sz="2800" dirty="0" smtClean="0">
                <a:solidFill>
                  <a:schemeClr val="tx1"/>
                </a:solidFill>
              </a:rPr>
              <a:t>Purity (freedom from </a:t>
            </a:r>
            <a:r>
              <a:rPr lang="en-US" sz="2800" dirty="0" smtClean="0">
                <a:solidFill>
                  <a:srgbClr val="C00000"/>
                </a:solidFill>
              </a:rPr>
              <a:t>moral</a:t>
            </a:r>
            <a:r>
              <a:rPr lang="en-US" sz="2800" dirty="0" smtClean="0">
                <a:solidFill>
                  <a:schemeClr val="tx1"/>
                </a:solidFill>
              </a:rPr>
              <a:t> sins)</a:t>
            </a:r>
          </a:p>
          <a:p>
            <a:pPr marL="568325" lvl="1" indent="0">
              <a:buNone/>
            </a:pPr>
            <a:endParaRPr lang="en-US" dirty="0" smtClean="0">
              <a:solidFill>
                <a:srgbClr val="C00000"/>
              </a:solidFill>
            </a:endParaRPr>
          </a:p>
        </p:txBody>
      </p:sp>
    </p:spTree>
    <p:extLst>
      <p:ext uri="{BB962C8B-B14F-4D97-AF65-F5344CB8AC3E}">
        <p14:creationId xmlns:p14="http://schemas.microsoft.com/office/powerpoint/2010/main" val="107158471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6183" y="2288202"/>
            <a:ext cx="13540154" cy="1418122"/>
          </a:xfrm>
          <a:prstGeom prst="rect">
            <a:avLst/>
          </a:prstGeom>
        </p:spPr>
      </p:pic>
    </p:spTree>
    <p:extLst>
      <p:ext uri="{BB962C8B-B14F-4D97-AF65-F5344CB8AC3E}">
        <p14:creationId xmlns:p14="http://schemas.microsoft.com/office/powerpoint/2010/main" val="30580163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LIVE ABOVE REPROACH</a:t>
            </a:r>
            <a:endParaRPr lang="en-US" dirty="0"/>
          </a:p>
        </p:txBody>
      </p:sp>
      <p:sp>
        <p:nvSpPr>
          <p:cNvPr id="3" name="Subtitle 2"/>
          <p:cNvSpPr>
            <a:spLocks noGrp="1"/>
          </p:cNvSpPr>
          <p:nvPr>
            <p:ph type="subTitle" idx="1"/>
          </p:nvPr>
        </p:nvSpPr>
        <p:spPr/>
        <p:txBody>
          <a:bodyPr/>
          <a:lstStyle/>
          <a:p>
            <a:r>
              <a:rPr lang="en-US" dirty="0" smtClean="0"/>
              <a:t>Live to the glory of God!</a:t>
            </a:r>
            <a:endParaRPr lang="en-US" dirty="0"/>
          </a:p>
        </p:txBody>
      </p:sp>
    </p:spTree>
    <p:extLst>
      <p:ext uri="{BB962C8B-B14F-4D97-AF65-F5344CB8AC3E}">
        <p14:creationId xmlns:p14="http://schemas.microsoft.com/office/powerpoint/2010/main" val="17746990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6183" y="2288202"/>
            <a:ext cx="13540154" cy="1418122"/>
          </a:xfrm>
          <a:prstGeom prst="rect">
            <a:avLst/>
          </a:prstGeom>
        </p:spPr>
      </p:pic>
    </p:spTree>
    <p:extLst>
      <p:ext uri="{BB962C8B-B14F-4D97-AF65-F5344CB8AC3E}">
        <p14:creationId xmlns:p14="http://schemas.microsoft.com/office/powerpoint/2010/main" val="30435734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2988" y="856357"/>
            <a:ext cx="9944100" cy="6001643"/>
          </a:xfrm>
          <a:prstGeom prst="rect">
            <a:avLst/>
          </a:prstGeom>
          <a:noFill/>
        </p:spPr>
        <p:txBody>
          <a:bodyPr wrap="square" rtlCol="0">
            <a:spAutoFit/>
          </a:bodyPr>
          <a:lstStyle/>
          <a:p>
            <a:r>
              <a:rPr lang="en-US" sz="4800" b="1" i="1" dirty="0">
                <a:solidFill>
                  <a:prstClr val="white"/>
                </a:solidFill>
              </a:rPr>
              <a:t>1 Timothy 6:8-9 </a:t>
            </a:r>
            <a:endParaRPr lang="en-US" sz="4800" dirty="0">
              <a:solidFill>
                <a:prstClr val="white"/>
              </a:solidFill>
            </a:endParaRPr>
          </a:p>
          <a:p>
            <a:r>
              <a:rPr lang="en-US" sz="3200" dirty="0" smtClean="0">
                <a:solidFill>
                  <a:prstClr val="white"/>
                </a:solidFill>
              </a:rPr>
              <a:t>8</a:t>
            </a:r>
            <a:r>
              <a:rPr lang="en-US" sz="4800" dirty="0" smtClean="0">
                <a:solidFill>
                  <a:prstClr val="white"/>
                </a:solidFill>
              </a:rPr>
              <a:t> And </a:t>
            </a:r>
            <a:r>
              <a:rPr lang="en-US" sz="4800" dirty="0">
                <a:solidFill>
                  <a:prstClr val="white"/>
                </a:solidFill>
              </a:rPr>
              <a:t>having food and raiment let us be therewith content. </a:t>
            </a:r>
            <a:endParaRPr lang="en-US" sz="4800" dirty="0" smtClean="0">
              <a:solidFill>
                <a:prstClr val="white"/>
              </a:solidFill>
            </a:endParaRPr>
          </a:p>
          <a:p>
            <a:r>
              <a:rPr lang="en-US" sz="3200" dirty="0" smtClean="0">
                <a:solidFill>
                  <a:prstClr val="white"/>
                </a:solidFill>
              </a:rPr>
              <a:t>9</a:t>
            </a:r>
            <a:r>
              <a:rPr lang="en-US" sz="4800" dirty="0" smtClean="0">
                <a:solidFill>
                  <a:prstClr val="white"/>
                </a:solidFill>
              </a:rPr>
              <a:t> But </a:t>
            </a:r>
            <a:r>
              <a:rPr lang="en-US" sz="4800" dirty="0">
                <a:solidFill>
                  <a:prstClr val="white"/>
                </a:solidFill>
              </a:rPr>
              <a:t>they that will be rich fall into temptation and a snare, and into many foolish and hurtful lusts, which drown men in destruction and perdition.</a:t>
            </a:r>
          </a:p>
          <a:p>
            <a:r>
              <a:rPr lang="en-US" sz="4800" i="1" dirty="0">
                <a:solidFill>
                  <a:prstClr val="white"/>
                </a:solidFill>
              </a:rPr>
              <a:t> </a:t>
            </a:r>
            <a:endParaRPr lang="en-US" sz="4800" dirty="0">
              <a:solidFill>
                <a:prstClr val="white"/>
              </a:solidFill>
            </a:endParaRPr>
          </a:p>
        </p:txBody>
      </p:sp>
    </p:spTree>
    <p:extLst>
      <p:ext uri="{BB962C8B-B14F-4D97-AF65-F5344CB8AC3E}">
        <p14:creationId xmlns:p14="http://schemas.microsoft.com/office/powerpoint/2010/main" val="36524572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45894" y="1339014"/>
            <a:ext cx="7603958" cy="1071533"/>
          </a:xfrm>
        </p:spPr>
        <p:txBody>
          <a:bodyPr>
            <a:normAutofit fontScale="90000"/>
          </a:bodyPr>
          <a:lstStyle/>
          <a:p>
            <a:r>
              <a:rPr lang="en-US" dirty="0" smtClean="0"/>
              <a:t>A Final Challenge</a:t>
            </a:r>
            <a:endParaRPr lang="en-US" dirty="0"/>
          </a:p>
        </p:txBody>
      </p:sp>
      <p:sp>
        <p:nvSpPr>
          <p:cNvPr id="3" name="Subtitle 2"/>
          <p:cNvSpPr>
            <a:spLocks noGrp="1"/>
          </p:cNvSpPr>
          <p:nvPr>
            <p:ph type="subTitle" idx="1"/>
          </p:nvPr>
        </p:nvSpPr>
        <p:spPr>
          <a:xfrm>
            <a:off x="2245895" y="2410546"/>
            <a:ext cx="8143325" cy="685800"/>
          </a:xfrm>
        </p:spPr>
        <p:txBody>
          <a:bodyPr/>
          <a:lstStyle/>
          <a:p>
            <a:r>
              <a:rPr lang="en-US" dirty="0" smtClean="0"/>
              <a:t> Wisdom in All Things</a:t>
            </a:r>
            <a:endParaRPr lang="en-US" sz="3000" dirty="0">
              <a:solidFill>
                <a:srgbClr val="00B050"/>
              </a:solidFill>
            </a:endParaRPr>
          </a:p>
        </p:txBody>
      </p:sp>
      <p:sp>
        <p:nvSpPr>
          <p:cNvPr id="4" name="Text Placeholder 3"/>
          <p:cNvSpPr>
            <a:spLocks noGrp="1"/>
          </p:cNvSpPr>
          <p:nvPr>
            <p:ph type="body" sz="quarter" idx="13"/>
          </p:nvPr>
        </p:nvSpPr>
        <p:spPr/>
        <p:txBody>
          <a:bodyPr/>
          <a:lstStyle/>
          <a:p>
            <a:r>
              <a:rPr lang="en-US" dirty="0" smtClean="0"/>
              <a:t>I Timothy 5:1-6:21</a:t>
            </a:r>
            <a:endParaRPr lang="en-US" dirty="0"/>
          </a:p>
        </p:txBody>
      </p:sp>
    </p:spTree>
    <p:extLst>
      <p:ext uri="{BB962C8B-B14F-4D97-AF65-F5344CB8AC3E}">
        <p14:creationId xmlns:p14="http://schemas.microsoft.com/office/powerpoint/2010/main" val="29213699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Wisdom</a:t>
            </a:r>
            <a:endParaRPr lang="en-US" dirty="0"/>
          </a:p>
        </p:txBody>
      </p:sp>
      <p:sp>
        <p:nvSpPr>
          <p:cNvPr id="3" name="Subtitle 2"/>
          <p:cNvSpPr>
            <a:spLocks noGrp="1"/>
          </p:cNvSpPr>
          <p:nvPr>
            <p:ph type="subTitle" idx="1"/>
          </p:nvPr>
        </p:nvSpPr>
        <p:spPr/>
        <p:txBody>
          <a:bodyPr/>
          <a:lstStyle/>
          <a:p>
            <a:r>
              <a:rPr lang="en-US" dirty="0" smtClean="0"/>
              <a:t>The skill of responding </a:t>
            </a:r>
            <a:r>
              <a:rPr lang="en-US" dirty="0" smtClean="0">
                <a:solidFill>
                  <a:srgbClr val="C00000"/>
                </a:solidFill>
              </a:rPr>
              <a:t>appropriately</a:t>
            </a:r>
            <a:r>
              <a:rPr lang="en-US" dirty="0" smtClean="0"/>
              <a:t> to the </a:t>
            </a:r>
            <a:r>
              <a:rPr lang="en-US" dirty="0" smtClean="0">
                <a:solidFill>
                  <a:srgbClr val="C00000"/>
                </a:solidFill>
              </a:rPr>
              <a:t>changing </a:t>
            </a:r>
            <a:r>
              <a:rPr lang="en-US" dirty="0" smtClean="0"/>
              <a:t>circumstances of life.</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8263134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1355540"/>
            <a:ext cx="7666892" cy="240264"/>
          </a:xfrm>
        </p:spPr>
        <p:txBody>
          <a:bodyPr/>
          <a:lstStyle/>
          <a:p>
            <a:r>
              <a:rPr lang="en-US" dirty="0" smtClean="0"/>
              <a:t>Wise Tips</a:t>
            </a:r>
            <a:endParaRPr lang="en-US" dirty="0"/>
          </a:p>
        </p:txBody>
      </p:sp>
      <p:sp>
        <p:nvSpPr>
          <p:cNvPr id="3" name="Text Placeholder 2"/>
          <p:cNvSpPr>
            <a:spLocks noGrp="1"/>
          </p:cNvSpPr>
          <p:nvPr>
            <p:ph type="body" sz="quarter" idx="13"/>
          </p:nvPr>
        </p:nvSpPr>
        <p:spPr>
          <a:xfrm>
            <a:off x="2209802" y="1973011"/>
            <a:ext cx="8079581" cy="4278094"/>
          </a:xfrm>
        </p:spPr>
        <p:txBody>
          <a:bodyPr/>
          <a:lstStyle/>
          <a:p>
            <a:pPr marL="0" indent="0">
              <a:buNone/>
            </a:pPr>
            <a:r>
              <a:rPr lang="en-US" dirty="0" smtClean="0"/>
              <a:t>1. Be careful when you are tempted to </a:t>
            </a:r>
            <a:r>
              <a:rPr lang="en-US" dirty="0" smtClean="0">
                <a:solidFill>
                  <a:srgbClr val="C00000"/>
                </a:solidFill>
              </a:rPr>
              <a:t>correct </a:t>
            </a:r>
            <a:r>
              <a:rPr lang="en-US" dirty="0" smtClean="0"/>
              <a:t>an older Christian. (5:1)</a:t>
            </a:r>
          </a:p>
          <a:p>
            <a:pPr marL="0" indent="0">
              <a:buNone/>
            </a:pPr>
            <a:endParaRPr lang="en-US" dirty="0"/>
          </a:p>
          <a:p>
            <a:pPr marL="0" indent="0">
              <a:buNone/>
            </a:pPr>
            <a:r>
              <a:rPr lang="en-US" dirty="0" smtClean="0"/>
              <a:t>Suggestion:  Appeal to that person </a:t>
            </a:r>
            <a:r>
              <a:rPr lang="en-US" dirty="0" smtClean="0">
                <a:solidFill>
                  <a:srgbClr val="C00000"/>
                </a:solidFill>
              </a:rPr>
              <a:t>respectfully</a:t>
            </a:r>
            <a:r>
              <a:rPr lang="en-US" dirty="0" smtClean="0"/>
              <a:t> as you would to your own father or mother.</a:t>
            </a:r>
          </a:p>
        </p:txBody>
      </p:sp>
    </p:spTree>
    <p:extLst>
      <p:ext uri="{BB962C8B-B14F-4D97-AF65-F5344CB8AC3E}">
        <p14:creationId xmlns:p14="http://schemas.microsoft.com/office/powerpoint/2010/main" val="96068506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1355540"/>
            <a:ext cx="7666892" cy="240264"/>
          </a:xfrm>
        </p:spPr>
        <p:txBody>
          <a:bodyPr/>
          <a:lstStyle/>
          <a:p>
            <a:r>
              <a:rPr lang="en-US" dirty="0" smtClean="0"/>
              <a:t>Wise Tips</a:t>
            </a:r>
            <a:endParaRPr lang="en-US" dirty="0"/>
          </a:p>
        </p:txBody>
      </p:sp>
      <p:sp>
        <p:nvSpPr>
          <p:cNvPr id="3" name="Text Placeholder 2"/>
          <p:cNvSpPr>
            <a:spLocks noGrp="1"/>
          </p:cNvSpPr>
          <p:nvPr>
            <p:ph type="body" sz="quarter" idx="13"/>
          </p:nvPr>
        </p:nvSpPr>
        <p:spPr>
          <a:xfrm>
            <a:off x="2209802" y="1973011"/>
            <a:ext cx="8079581" cy="4278094"/>
          </a:xfrm>
        </p:spPr>
        <p:txBody>
          <a:bodyPr/>
          <a:lstStyle/>
          <a:p>
            <a:pPr marL="0" indent="0">
              <a:buNone/>
            </a:pPr>
            <a:r>
              <a:rPr lang="en-US" dirty="0"/>
              <a:t>2</a:t>
            </a:r>
            <a:r>
              <a:rPr lang="en-US" dirty="0" smtClean="0"/>
              <a:t>. Christians have an obligation to care for their </a:t>
            </a:r>
            <a:r>
              <a:rPr lang="en-US" dirty="0" smtClean="0">
                <a:solidFill>
                  <a:srgbClr val="C00000"/>
                </a:solidFill>
              </a:rPr>
              <a:t>own</a:t>
            </a:r>
            <a:r>
              <a:rPr lang="en-US" dirty="0" smtClean="0"/>
              <a:t> who are in </a:t>
            </a:r>
            <a:r>
              <a:rPr lang="en-US" dirty="0" smtClean="0">
                <a:solidFill>
                  <a:srgbClr val="C00000"/>
                </a:solidFill>
              </a:rPr>
              <a:t>need</a:t>
            </a:r>
            <a:r>
              <a:rPr lang="en-US" dirty="0" smtClean="0"/>
              <a:t>.</a:t>
            </a:r>
          </a:p>
          <a:p>
            <a:pPr marL="0" indent="0">
              <a:buNone/>
            </a:pPr>
            <a:endParaRPr lang="en-US" dirty="0"/>
          </a:p>
          <a:p>
            <a:pPr marL="0" indent="0">
              <a:buNone/>
            </a:pPr>
            <a:r>
              <a:rPr lang="en-US" dirty="0" smtClean="0"/>
              <a:t>Suggestion: Keep your eyes open for ways to assist other believers, particularly older </a:t>
            </a:r>
            <a:r>
              <a:rPr lang="en-US" dirty="0" smtClean="0">
                <a:solidFill>
                  <a:srgbClr val="C00000"/>
                </a:solidFill>
              </a:rPr>
              <a:t>widows</a:t>
            </a:r>
            <a:r>
              <a:rPr lang="en-US" dirty="0" smtClean="0"/>
              <a:t>.</a:t>
            </a:r>
          </a:p>
        </p:txBody>
      </p:sp>
    </p:spTree>
    <p:extLst>
      <p:ext uri="{BB962C8B-B14F-4D97-AF65-F5344CB8AC3E}">
        <p14:creationId xmlns:p14="http://schemas.microsoft.com/office/powerpoint/2010/main" val="4682621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1355540"/>
            <a:ext cx="7666892" cy="240264"/>
          </a:xfrm>
        </p:spPr>
        <p:txBody>
          <a:bodyPr/>
          <a:lstStyle/>
          <a:p>
            <a:r>
              <a:rPr lang="en-US" dirty="0" smtClean="0"/>
              <a:t>Wise Tips</a:t>
            </a:r>
            <a:endParaRPr lang="en-US" dirty="0"/>
          </a:p>
        </p:txBody>
      </p:sp>
      <p:sp>
        <p:nvSpPr>
          <p:cNvPr id="3" name="Text Placeholder 2"/>
          <p:cNvSpPr>
            <a:spLocks noGrp="1"/>
          </p:cNvSpPr>
          <p:nvPr>
            <p:ph type="body" sz="quarter" idx="13"/>
          </p:nvPr>
        </p:nvSpPr>
        <p:spPr>
          <a:xfrm>
            <a:off x="2209802" y="1973011"/>
            <a:ext cx="8079581" cy="4610493"/>
          </a:xfrm>
        </p:spPr>
        <p:txBody>
          <a:bodyPr/>
          <a:lstStyle/>
          <a:p>
            <a:pPr marL="0" indent="0">
              <a:buNone/>
            </a:pPr>
            <a:r>
              <a:rPr lang="en-US" dirty="0" smtClean="0"/>
              <a:t>3. God’s </a:t>
            </a:r>
            <a:r>
              <a:rPr lang="en-US" dirty="0" smtClean="0">
                <a:solidFill>
                  <a:srgbClr val="C00000"/>
                </a:solidFill>
              </a:rPr>
              <a:t>ministers</a:t>
            </a:r>
            <a:r>
              <a:rPr lang="en-US" dirty="0" smtClean="0"/>
              <a:t> deserve a proper reward for their labor among the flock. (5:17)</a:t>
            </a:r>
          </a:p>
          <a:p>
            <a:pPr marL="0" indent="0">
              <a:buNone/>
            </a:pPr>
            <a:endParaRPr lang="en-US" sz="1800" dirty="0"/>
          </a:p>
          <a:p>
            <a:pPr marL="0" indent="0">
              <a:buNone/>
            </a:pPr>
            <a:r>
              <a:rPr lang="en-US" dirty="0" smtClean="0"/>
              <a:t>Suggestion: Thank your pastor regularly for his work and support him through your </a:t>
            </a:r>
            <a:r>
              <a:rPr lang="en-US" dirty="0" smtClean="0">
                <a:solidFill>
                  <a:srgbClr val="C00000"/>
                </a:solidFill>
              </a:rPr>
              <a:t>prayers</a:t>
            </a:r>
            <a:r>
              <a:rPr lang="en-US" dirty="0" smtClean="0"/>
              <a:t> and </a:t>
            </a:r>
            <a:r>
              <a:rPr lang="en-US" dirty="0" smtClean="0">
                <a:solidFill>
                  <a:srgbClr val="C00000"/>
                </a:solidFill>
              </a:rPr>
              <a:t>giving</a:t>
            </a:r>
            <a:r>
              <a:rPr lang="en-US" dirty="0" smtClean="0"/>
              <a:t>.</a:t>
            </a:r>
          </a:p>
        </p:txBody>
      </p:sp>
    </p:spTree>
    <p:extLst>
      <p:ext uri="{BB962C8B-B14F-4D97-AF65-F5344CB8AC3E}">
        <p14:creationId xmlns:p14="http://schemas.microsoft.com/office/powerpoint/2010/main" val="419109917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1355540"/>
            <a:ext cx="7666892" cy="240264"/>
          </a:xfrm>
        </p:spPr>
        <p:txBody>
          <a:bodyPr/>
          <a:lstStyle/>
          <a:p>
            <a:r>
              <a:rPr lang="en-US" dirty="0" smtClean="0"/>
              <a:t>Wise Tips</a:t>
            </a:r>
            <a:endParaRPr lang="en-US" dirty="0"/>
          </a:p>
        </p:txBody>
      </p:sp>
      <p:sp>
        <p:nvSpPr>
          <p:cNvPr id="3" name="Text Placeholder 2"/>
          <p:cNvSpPr>
            <a:spLocks noGrp="1"/>
          </p:cNvSpPr>
          <p:nvPr>
            <p:ph type="body" sz="quarter" idx="13"/>
          </p:nvPr>
        </p:nvSpPr>
        <p:spPr>
          <a:xfrm>
            <a:off x="2209802" y="1973011"/>
            <a:ext cx="8079581" cy="3724096"/>
          </a:xfrm>
        </p:spPr>
        <p:txBody>
          <a:bodyPr/>
          <a:lstStyle/>
          <a:p>
            <a:pPr marL="0" indent="0">
              <a:buNone/>
            </a:pPr>
            <a:r>
              <a:rPr lang="en-US" dirty="0"/>
              <a:t>4</a:t>
            </a:r>
            <a:r>
              <a:rPr lang="en-US" dirty="0" smtClean="0"/>
              <a:t>. Be careful about who takes a position of spiritual </a:t>
            </a:r>
            <a:r>
              <a:rPr lang="en-US" dirty="0" smtClean="0">
                <a:solidFill>
                  <a:srgbClr val="C00000"/>
                </a:solidFill>
              </a:rPr>
              <a:t>leadership</a:t>
            </a:r>
            <a:r>
              <a:rPr lang="en-US" dirty="0" smtClean="0"/>
              <a:t>.</a:t>
            </a:r>
          </a:p>
          <a:p>
            <a:pPr marL="0" indent="0">
              <a:buNone/>
            </a:pPr>
            <a:endParaRPr lang="en-US" dirty="0"/>
          </a:p>
          <a:p>
            <a:pPr marL="0" indent="0">
              <a:buNone/>
            </a:pPr>
            <a:r>
              <a:rPr lang="en-US" dirty="0" smtClean="0"/>
              <a:t>Suggestion: Do not show favoritism, but </a:t>
            </a:r>
            <a:r>
              <a:rPr lang="en-US" dirty="0" smtClean="0">
                <a:solidFill>
                  <a:srgbClr val="C00000"/>
                </a:solidFill>
              </a:rPr>
              <a:t>prayerfully </a:t>
            </a:r>
            <a:r>
              <a:rPr lang="en-US" dirty="0" smtClean="0"/>
              <a:t>choose wise spiritual leaders.</a:t>
            </a:r>
          </a:p>
        </p:txBody>
      </p:sp>
    </p:spTree>
    <p:extLst>
      <p:ext uri="{BB962C8B-B14F-4D97-AF65-F5344CB8AC3E}">
        <p14:creationId xmlns:p14="http://schemas.microsoft.com/office/powerpoint/2010/main" val="25941721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1355540"/>
            <a:ext cx="7666892" cy="240264"/>
          </a:xfrm>
        </p:spPr>
        <p:txBody>
          <a:bodyPr/>
          <a:lstStyle/>
          <a:p>
            <a:r>
              <a:rPr lang="en-US" dirty="0" smtClean="0"/>
              <a:t>Wise Tips</a:t>
            </a:r>
            <a:endParaRPr lang="en-US" dirty="0"/>
          </a:p>
        </p:txBody>
      </p:sp>
      <p:sp>
        <p:nvSpPr>
          <p:cNvPr id="3" name="Text Placeholder 2"/>
          <p:cNvSpPr>
            <a:spLocks noGrp="1"/>
          </p:cNvSpPr>
          <p:nvPr>
            <p:ph type="body" sz="quarter" idx="13"/>
          </p:nvPr>
        </p:nvSpPr>
        <p:spPr>
          <a:xfrm>
            <a:off x="2209802" y="1973011"/>
            <a:ext cx="8079581" cy="3724096"/>
          </a:xfrm>
        </p:spPr>
        <p:txBody>
          <a:bodyPr/>
          <a:lstStyle/>
          <a:p>
            <a:pPr marL="0" indent="0">
              <a:buNone/>
            </a:pPr>
            <a:r>
              <a:rPr lang="en-US" dirty="0" smtClean="0"/>
              <a:t>5. Don’t take advantage of an </a:t>
            </a:r>
            <a:r>
              <a:rPr lang="en-US" dirty="0" smtClean="0">
                <a:solidFill>
                  <a:srgbClr val="C00000"/>
                </a:solidFill>
              </a:rPr>
              <a:t>employer </a:t>
            </a:r>
            <a:r>
              <a:rPr lang="en-US" dirty="0" smtClean="0"/>
              <a:t>because he’s a </a:t>
            </a:r>
            <a:r>
              <a:rPr lang="en-US" dirty="0" smtClean="0">
                <a:solidFill>
                  <a:srgbClr val="C00000"/>
                </a:solidFill>
              </a:rPr>
              <a:t>fellow</a:t>
            </a:r>
            <a:r>
              <a:rPr lang="en-US" dirty="0" smtClean="0"/>
              <a:t> Christian.</a:t>
            </a:r>
          </a:p>
          <a:p>
            <a:pPr marL="0" indent="0">
              <a:buNone/>
            </a:pPr>
            <a:endParaRPr lang="en-US" dirty="0"/>
          </a:p>
          <a:p>
            <a:pPr marL="0" indent="0">
              <a:buNone/>
            </a:pPr>
            <a:r>
              <a:rPr lang="en-US" dirty="0" smtClean="0"/>
              <a:t>Suggestion: Work </a:t>
            </a:r>
            <a:r>
              <a:rPr lang="en-US" dirty="0" smtClean="0">
                <a:solidFill>
                  <a:srgbClr val="C00000"/>
                </a:solidFill>
              </a:rPr>
              <a:t>hard</a:t>
            </a:r>
            <a:r>
              <a:rPr lang="en-US" dirty="0" smtClean="0"/>
              <a:t> and be </a:t>
            </a:r>
            <a:r>
              <a:rPr lang="en-US" dirty="0" smtClean="0">
                <a:solidFill>
                  <a:srgbClr val="C00000"/>
                </a:solidFill>
              </a:rPr>
              <a:t>honest</a:t>
            </a:r>
            <a:r>
              <a:rPr lang="en-US" dirty="0" smtClean="0"/>
              <a:t> in everything you do.</a:t>
            </a:r>
          </a:p>
        </p:txBody>
      </p:sp>
    </p:spTree>
    <p:extLst>
      <p:ext uri="{BB962C8B-B14F-4D97-AF65-F5344CB8AC3E}">
        <p14:creationId xmlns:p14="http://schemas.microsoft.com/office/powerpoint/2010/main" val="159425987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2988" y="856357"/>
            <a:ext cx="9944100" cy="6001643"/>
          </a:xfrm>
          <a:prstGeom prst="rect">
            <a:avLst/>
          </a:prstGeom>
          <a:noFill/>
        </p:spPr>
        <p:txBody>
          <a:bodyPr wrap="square" rtlCol="0">
            <a:spAutoFit/>
          </a:bodyPr>
          <a:lstStyle/>
          <a:p>
            <a:r>
              <a:rPr lang="en-US" sz="4800" b="1" i="1" dirty="0"/>
              <a:t>1 Timothy 6:8-9 </a:t>
            </a:r>
            <a:endParaRPr lang="en-US" sz="4800" dirty="0"/>
          </a:p>
          <a:p>
            <a:r>
              <a:rPr lang="en-US" sz="3200" dirty="0" smtClean="0"/>
              <a:t>8</a:t>
            </a:r>
            <a:r>
              <a:rPr lang="en-US" sz="4800" dirty="0" smtClean="0"/>
              <a:t> And </a:t>
            </a:r>
            <a:r>
              <a:rPr lang="en-US" sz="4800" dirty="0"/>
              <a:t>having food and raiment let us be therewith content. </a:t>
            </a:r>
            <a:endParaRPr lang="en-US" sz="4800" dirty="0" smtClean="0"/>
          </a:p>
          <a:p>
            <a:r>
              <a:rPr lang="en-US" sz="3200" dirty="0" smtClean="0"/>
              <a:t>9</a:t>
            </a:r>
            <a:r>
              <a:rPr lang="en-US" sz="4800" dirty="0" smtClean="0"/>
              <a:t> But </a:t>
            </a:r>
            <a:r>
              <a:rPr lang="en-US" sz="4800" dirty="0"/>
              <a:t>they that will be rich fall into temptation and a snare, and into many foolish and hurtful lusts, which drown men in destruction and perdition.</a:t>
            </a:r>
          </a:p>
          <a:p>
            <a:r>
              <a:rPr lang="en-US" sz="4800" i="1" dirty="0"/>
              <a:t> </a:t>
            </a:r>
            <a:endParaRPr lang="en-US" sz="4800" dirty="0"/>
          </a:p>
        </p:txBody>
      </p:sp>
    </p:spTree>
    <p:extLst>
      <p:ext uri="{BB962C8B-B14F-4D97-AF65-F5344CB8AC3E}">
        <p14:creationId xmlns:p14="http://schemas.microsoft.com/office/powerpoint/2010/main" val="27269401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1355540"/>
            <a:ext cx="7666892" cy="240264"/>
          </a:xfrm>
        </p:spPr>
        <p:txBody>
          <a:bodyPr/>
          <a:lstStyle/>
          <a:p>
            <a:r>
              <a:rPr lang="en-US" dirty="0" smtClean="0"/>
              <a:t>Wise Tips</a:t>
            </a:r>
            <a:endParaRPr lang="en-US" dirty="0"/>
          </a:p>
        </p:txBody>
      </p:sp>
      <p:sp>
        <p:nvSpPr>
          <p:cNvPr id="3" name="Text Placeholder 2"/>
          <p:cNvSpPr>
            <a:spLocks noGrp="1"/>
          </p:cNvSpPr>
          <p:nvPr>
            <p:ph type="body" sz="quarter" idx="13"/>
          </p:nvPr>
        </p:nvSpPr>
        <p:spPr>
          <a:xfrm>
            <a:off x="2209802" y="1973012"/>
            <a:ext cx="8079581" cy="3170099"/>
          </a:xfrm>
        </p:spPr>
        <p:txBody>
          <a:bodyPr/>
          <a:lstStyle/>
          <a:p>
            <a:pPr marL="0" indent="0">
              <a:buNone/>
            </a:pPr>
            <a:r>
              <a:rPr lang="en-US" dirty="0" smtClean="0"/>
              <a:t>6. Don’t support </a:t>
            </a:r>
            <a:r>
              <a:rPr lang="en-US" dirty="0" smtClean="0">
                <a:solidFill>
                  <a:srgbClr val="C00000"/>
                </a:solidFill>
              </a:rPr>
              <a:t>false</a:t>
            </a:r>
            <a:r>
              <a:rPr lang="en-US" dirty="0" smtClean="0"/>
              <a:t> teachers.</a:t>
            </a:r>
          </a:p>
          <a:p>
            <a:pPr marL="0" indent="0">
              <a:buNone/>
            </a:pPr>
            <a:endParaRPr lang="en-US" dirty="0"/>
          </a:p>
          <a:p>
            <a:pPr marL="0" indent="0">
              <a:buNone/>
            </a:pPr>
            <a:r>
              <a:rPr lang="en-US" dirty="0" smtClean="0"/>
              <a:t>Suggestion: Be aware that they will use religion for </a:t>
            </a:r>
            <a:r>
              <a:rPr lang="en-US" dirty="0" smtClean="0">
                <a:solidFill>
                  <a:srgbClr val="C00000"/>
                </a:solidFill>
              </a:rPr>
              <a:t>personal gain</a:t>
            </a:r>
            <a:r>
              <a:rPr lang="en-US" dirty="0" smtClean="0"/>
              <a:t>.</a:t>
            </a:r>
          </a:p>
        </p:txBody>
      </p:sp>
    </p:spTree>
    <p:extLst>
      <p:ext uri="{BB962C8B-B14F-4D97-AF65-F5344CB8AC3E}">
        <p14:creationId xmlns:p14="http://schemas.microsoft.com/office/powerpoint/2010/main" val="370437529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1355540"/>
            <a:ext cx="7666892" cy="240264"/>
          </a:xfrm>
        </p:spPr>
        <p:txBody>
          <a:bodyPr/>
          <a:lstStyle/>
          <a:p>
            <a:r>
              <a:rPr lang="en-US" dirty="0" smtClean="0"/>
              <a:t>Wise Tips</a:t>
            </a:r>
            <a:endParaRPr lang="en-US" dirty="0"/>
          </a:p>
        </p:txBody>
      </p:sp>
      <p:sp>
        <p:nvSpPr>
          <p:cNvPr id="3" name="Text Placeholder 2"/>
          <p:cNvSpPr>
            <a:spLocks noGrp="1"/>
          </p:cNvSpPr>
          <p:nvPr>
            <p:ph type="body" sz="quarter" idx="13"/>
          </p:nvPr>
        </p:nvSpPr>
        <p:spPr>
          <a:xfrm>
            <a:off x="2209802" y="1973011"/>
            <a:ext cx="8079581" cy="3945696"/>
          </a:xfrm>
        </p:spPr>
        <p:txBody>
          <a:bodyPr/>
          <a:lstStyle/>
          <a:p>
            <a:pPr marL="0" indent="0">
              <a:buNone/>
            </a:pPr>
            <a:r>
              <a:rPr lang="en-US" dirty="0"/>
              <a:t>7</a:t>
            </a:r>
            <a:r>
              <a:rPr lang="en-US" dirty="0" smtClean="0"/>
              <a:t>. Seek to be </a:t>
            </a:r>
            <a:r>
              <a:rPr lang="en-US" dirty="0" smtClean="0">
                <a:solidFill>
                  <a:srgbClr val="C00000"/>
                </a:solidFill>
              </a:rPr>
              <a:t>godly</a:t>
            </a:r>
            <a:r>
              <a:rPr lang="en-US" dirty="0" smtClean="0"/>
              <a:t>, not wealthy.</a:t>
            </a:r>
          </a:p>
          <a:p>
            <a:pPr marL="0" indent="0">
              <a:buNone/>
            </a:pPr>
            <a:endParaRPr lang="en-US" sz="1600" dirty="0"/>
          </a:p>
          <a:p>
            <a:pPr marL="0" indent="0">
              <a:buNone/>
            </a:pPr>
            <a:r>
              <a:rPr lang="en-US" dirty="0" smtClean="0"/>
              <a:t>Suggestion: If God blesses you materially, be ready to help those in </a:t>
            </a:r>
            <a:r>
              <a:rPr lang="en-US" dirty="0" smtClean="0">
                <a:solidFill>
                  <a:srgbClr val="C00000"/>
                </a:solidFill>
              </a:rPr>
              <a:t>need</a:t>
            </a:r>
            <a:r>
              <a:rPr lang="en-US" dirty="0" smtClean="0"/>
              <a:t>, to support your </a:t>
            </a:r>
            <a:r>
              <a:rPr lang="en-US" dirty="0" smtClean="0">
                <a:solidFill>
                  <a:srgbClr val="C00000"/>
                </a:solidFill>
              </a:rPr>
              <a:t>church </a:t>
            </a:r>
            <a:r>
              <a:rPr lang="en-US" dirty="0" smtClean="0"/>
              <a:t>faithfully, and to guard your </a:t>
            </a:r>
            <a:r>
              <a:rPr lang="en-US" dirty="0" smtClean="0">
                <a:solidFill>
                  <a:srgbClr val="C00000"/>
                </a:solidFill>
              </a:rPr>
              <a:t>heart </a:t>
            </a:r>
            <a:r>
              <a:rPr lang="en-US" dirty="0" smtClean="0"/>
              <a:t>from the love of </a:t>
            </a:r>
            <a:r>
              <a:rPr lang="en-US" dirty="0" smtClean="0">
                <a:solidFill>
                  <a:srgbClr val="C00000"/>
                </a:solidFill>
              </a:rPr>
              <a:t>money</a:t>
            </a:r>
            <a:r>
              <a:rPr lang="en-US" dirty="0" smtClean="0"/>
              <a:t>.</a:t>
            </a:r>
          </a:p>
        </p:txBody>
      </p:sp>
    </p:spTree>
    <p:extLst>
      <p:ext uri="{BB962C8B-B14F-4D97-AF65-F5344CB8AC3E}">
        <p14:creationId xmlns:p14="http://schemas.microsoft.com/office/powerpoint/2010/main" val="225955001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3176" y="666639"/>
            <a:ext cx="4580338" cy="4601183"/>
          </a:xfrm>
        </p:spPr>
        <p:txBody>
          <a:bodyPr/>
          <a:lstStyle/>
          <a:p>
            <a:r>
              <a:rPr lang="en-US" dirty="0" smtClean="0">
                <a:solidFill>
                  <a:schemeClr val="tx1"/>
                </a:solidFill>
              </a:rPr>
              <a:t>BIBLE FINAL EXAM</a:t>
            </a:r>
            <a:endParaRPr lang="en-US" dirty="0">
              <a:solidFill>
                <a:schemeClr val="tx1"/>
              </a:solidFill>
            </a:endParaRPr>
          </a:p>
        </p:txBody>
      </p:sp>
      <p:sp>
        <p:nvSpPr>
          <p:cNvPr id="3" name="Content Placeholder 2"/>
          <p:cNvSpPr>
            <a:spLocks noGrp="1"/>
          </p:cNvSpPr>
          <p:nvPr>
            <p:ph sz="half" idx="1"/>
          </p:nvPr>
        </p:nvSpPr>
        <p:spPr>
          <a:xfrm>
            <a:off x="1404257" y="1589315"/>
            <a:ext cx="9307286" cy="4525963"/>
          </a:xfrm>
        </p:spPr>
        <p:txBody>
          <a:bodyPr>
            <a:normAutofit lnSpcReduction="10000"/>
          </a:bodyPr>
          <a:lstStyle/>
          <a:p>
            <a:pPr marL="0" indent="0">
              <a:buNone/>
            </a:pPr>
            <a:r>
              <a:rPr lang="en-US" sz="3900" b="1" dirty="0" smtClean="0"/>
              <a:t>50 points</a:t>
            </a:r>
          </a:p>
          <a:p>
            <a:pPr marL="0" indent="0">
              <a:buNone/>
            </a:pPr>
            <a:endParaRPr lang="en-US" sz="3200" b="1" dirty="0" smtClean="0"/>
          </a:p>
          <a:p>
            <a:pPr marL="0" indent="0">
              <a:buNone/>
            </a:pPr>
            <a:r>
              <a:rPr lang="en-US" sz="4000" b="1" dirty="0" smtClean="0"/>
              <a:t>Know:</a:t>
            </a:r>
          </a:p>
          <a:p>
            <a:pPr marL="514350" indent="-514350">
              <a:buAutoNum type="arabicPeriod"/>
            </a:pPr>
            <a:r>
              <a:rPr lang="en-US" sz="4000" dirty="0" smtClean="0"/>
              <a:t>Know Philippians 2:5-8; I Tim. 4:12</a:t>
            </a:r>
          </a:p>
          <a:p>
            <a:pPr marL="514350" indent="-514350">
              <a:buAutoNum type="arabicPeriod"/>
            </a:pPr>
            <a:r>
              <a:rPr lang="en-US" sz="4000" dirty="0" smtClean="0"/>
              <a:t>Review Lessons 9, 10, 11, 13, &amp; 14 in your book</a:t>
            </a:r>
            <a:r>
              <a:rPr lang="en-US" sz="4000" smtClean="0"/>
              <a:t>. Study </a:t>
            </a:r>
            <a:r>
              <a:rPr lang="en-US" sz="4000" dirty="0" smtClean="0"/>
              <a:t>the questions!</a:t>
            </a:r>
          </a:p>
          <a:p>
            <a:pPr marL="514350" indent="-514350">
              <a:buAutoNum type="arabicPeriod"/>
            </a:pPr>
            <a:r>
              <a:rPr lang="en-US" sz="4000" dirty="0" smtClean="0"/>
              <a:t>Study your notes.</a:t>
            </a:r>
          </a:p>
        </p:txBody>
      </p:sp>
    </p:spTree>
    <p:extLst>
      <p:ext uri="{BB962C8B-B14F-4D97-AF65-F5344CB8AC3E}">
        <p14:creationId xmlns:p14="http://schemas.microsoft.com/office/powerpoint/2010/main" val="1009570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4413" y="1113532"/>
            <a:ext cx="9944100" cy="6740307"/>
          </a:xfrm>
          <a:prstGeom prst="rect">
            <a:avLst/>
          </a:prstGeom>
          <a:noFill/>
        </p:spPr>
        <p:txBody>
          <a:bodyPr wrap="square" rtlCol="0">
            <a:spAutoFit/>
          </a:bodyPr>
          <a:lstStyle/>
          <a:p>
            <a:r>
              <a:rPr lang="en-US" sz="4800" b="1" i="1" dirty="0">
                <a:solidFill>
                  <a:srgbClr val="FFFF00"/>
                </a:solidFill>
              </a:rPr>
              <a:t>1 Timothy 6:10 (Extra Credit for Test 2)</a:t>
            </a:r>
            <a:endParaRPr lang="en-US" sz="4800" dirty="0">
              <a:solidFill>
                <a:srgbClr val="FFFF00"/>
              </a:solidFill>
            </a:endParaRPr>
          </a:p>
          <a:p>
            <a:r>
              <a:rPr lang="en-US" sz="4800" dirty="0"/>
              <a:t>For the love of money is the root of all evil: which while some coveted after, they have erred from the faith, and pierced themselves through with many sorrows.</a:t>
            </a:r>
          </a:p>
          <a:p>
            <a:r>
              <a:rPr lang="en-US" sz="4800" dirty="0"/>
              <a:t> </a:t>
            </a:r>
          </a:p>
          <a:p>
            <a:r>
              <a:rPr lang="en-US" sz="4800" dirty="0"/>
              <a:t/>
            </a:r>
            <a:br>
              <a:rPr lang="en-US" sz="4800" dirty="0"/>
            </a:br>
            <a:endParaRPr lang="en-US" sz="4800" dirty="0"/>
          </a:p>
        </p:txBody>
      </p:sp>
    </p:spTree>
    <p:extLst>
      <p:ext uri="{BB962C8B-B14F-4D97-AF65-F5344CB8AC3E}">
        <p14:creationId xmlns:p14="http://schemas.microsoft.com/office/powerpoint/2010/main" val="1234177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Upholding Sound Doctrine</a:t>
            </a:r>
            <a:endParaRPr lang="en-US" dirty="0"/>
          </a:p>
        </p:txBody>
      </p:sp>
      <p:sp>
        <p:nvSpPr>
          <p:cNvPr id="3" name="Subtitle 2"/>
          <p:cNvSpPr>
            <a:spLocks noGrp="1"/>
          </p:cNvSpPr>
          <p:nvPr>
            <p:ph type="subTitle" idx="1"/>
          </p:nvPr>
        </p:nvSpPr>
        <p:spPr/>
        <p:txBody>
          <a:bodyPr/>
          <a:lstStyle/>
          <a:p>
            <a:r>
              <a:rPr lang="en-US" dirty="0" smtClean="0"/>
              <a:t>I Timothy/Lesson 13</a:t>
            </a:r>
            <a:endParaRPr lang="en-US" dirty="0"/>
          </a:p>
        </p:txBody>
      </p:sp>
    </p:spTree>
    <p:extLst>
      <p:ext uri="{BB962C8B-B14F-4D97-AF65-F5344CB8AC3E}">
        <p14:creationId xmlns:p14="http://schemas.microsoft.com/office/powerpoint/2010/main" val="53804213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Amusement</a:t>
            </a:r>
            <a:endParaRPr lang="en-US" dirty="0"/>
          </a:p>
        </p:txBody>
      </p:sp>
      <p:sp>
        <p:nvSpPr>
          <p:cNvPr id="3" name="Subtitle 2"/>
          <p:cNvSpPr>
            <a:spLocks noGrp="1"/>
          </p:cNvSpPr>
          <p:nvPr>
            <p:ph type="subTitle" idx="1"/>
          </p:nvPr>
        </p:nvSpPr>
        <p:spPr>
          <a:xfrm>
            <a:off x="2725136" y="2727158"/>
            <a:ext cx="9466864" cy="914400"/>
          </a:xfrm>
        </p:spPr>
        <p:txBody>
          <a:bodyPr/>
          <a:lstStyle/>
          <a:p>
            <a:r>
              <a:rPr lang="en-US" dirty="0" smtClean="0"/>
              <a:t>Muse=“to think”; a=“not”</a:t>
            </a:r>
            <a:endParaRPr lang="en-US" dirty="0"/>
          </a:p>
        </p:txBody>
      </p:sp>
      <p:sp>
        <p:nvSpPr>
          <p:cNvPr id="4" name="Text Placeholder 3"/>
          <p:cNvSpPr>
            <a:spLocks noGrp="1"/>
          </p:cNvSpPr>
          <p:nvPr>
            <p:ph type="body" sz="quarter" idx="13"/>
          </p:nvPr>
        </p:nvSpPr>
        <p:spPr/>
        <p:txBody>
          <a:bodyPr/>
          <a:lstStyle/>
          <a:p>
            <a:pPr algn="ctr"/>
            <a:r>
              <a:rPr lang="en-US" dirty="0" smtClean="0"/>
              <a:t>NOT THINKING</a:t>
            </a:r>
            <a:endParaRPr lang="en-US" dirty="0"/>
          </a:p>
        </p:txBody>
      </p:sp>
    </p:spTree>
    <p:extLst>
      <p:ext uri="{BB962C8B-B14F-4D97-AF65-F5344CB8AC3E}">
        <p14:creationId xmlns:p14="http://schemas.microsoft.com/office/powerpoint/2010/main" val="3641118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orthodoxy</a:t>
            </a:r>
            <a:endParaRPr lang="en-US" dirty="0"/>
          </a:p>
        </p:txBody>
      </p:sp>
      <p:sp>
        <p:nvSpPr>
          <p:cNvPr id="3" name="Subtitle 2"/>
          <p:cNvSpPr>
            <a:spLocks noGrp="1"/>
          </p:cNvSpPr>
          <p:nvPr>
            <p:ph type="subTitle" idx="1"/>
          </p:nvPr>
        </p:nvSpPr>
        <p:spPr>
          <a:xfrm>
            <a:off x="1805354" y="2727158"/>
            <a:ext cx="10386646" cy="914400"/>
          </a:xfrm>
        </p:spPr>
        <p:txBody>
          <a:bodyPr/>
          <a:lstStyle/>
          <a:p>
            <a:r>
              <a:rPr lang="en-US" dirty="0" err="1" smtClean="0"/>
              <a:t>orthos</a:t>
            </a:r>
            <a:r>
              <a:rPr lang="en-US" dirty="0"/>
              <a:t> </a:t>
            </a:r>
            <a:r>
              <a:rPr lang="en-US" dirty="0" smtClean="0"/>
              <a:t>+ </a:t>
            </a:r>
            <a:r>
              <a:rPr lang="en-US" dirty="0" err="1" smtClean="0"/>
              <a:t>dokeo</a:t>
            </a:r>
            <a:r>
              <a:rPr lang="en-US" dirty="0" smtClean="0"/>
              <a:t>= “right” + “belief”</a:t>
            </a:r>
            <a:endParaRPr lang="en-US" dirty="0"/>
          </a:p>
        </p:txBody>
      </p:sp>
      <p:sp>
        <p:nvSpPr>
          <p:cNvPr id="4" name="Text Placeholder 3"/>
          <p:cNvSpPr>
            <a:spLocks noGrp="1"/>
          </p:cNvSpPr>
          <p:nvPr>
            <p:ph type="body" sz="quarter" idx="13"/>
          </p:nvPr>
        </p:nvSpPr>
        <p:spPr/>
        <p:txBody>
          <a:bodyPr/>
          <a:lstStyle/>
          <a:p>
            <a:pPr algn="ctr"/>
            <a:r>
              <a:rPr lang="en-US" dirty="0" smtClean="0"/>
              <a:t>belief in sound biblical doctrine</a:t>
            </a:r>
            <a:endParaRPr lang="en-US" dirty="0"/>
          </a:p>
        </p:txBody>
      </p:sp>
    </p:spTree>
    <p:extLst>
      <p:ext uri="{BB962C8B-B14F-4D97-AF65-F5344CB8AC3E}">
        <p14:creationId xmlns:p14="http://schemas.microsoft.com/office/powerpoint/2010/main" val="2808624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Examples of False Teaching</a:t>
            </a:r>
            <a:endParaRPr lang="en-US" dirty="0"/>
          </a:p>
        </p:txBody>
      </p:sp>
      <p:sp>
        <p:nvSpPr>
          <p:cNvPr id="3" name="Subtitle 2"/>
          <p:cNvSpPr>
            <a:spLocks noGrp="1"/>
          </p:cNvSpPr>
          <p:nvPr>
            <p:ph type="subTitle" idx="1"/>
          </p:nvPr>
        </p:nvSpPr>
        <p:spPr/>
        <p:txBody>
          <a:bodyPr/>
          <a:lstStyle/>
          <a:p>
            <a:r>
              <a:rPr lang="en-US" dirty="0" smtClean="0"/>
              <a:t>These beliefs are seductive!</a:t>
            </a:r>
            <a:endParaRPr lang="en-US" dirty="0"/>
          </a:p>
        </p:txBody>
      </p:sp>
    </p:spTree>
    <p:extLst>
      <p:ext uri="{BB962C8B-B14F-4D97-AF65-F5344CB8AC3E}">
        <p14:creationId xmlns:p14="http://schemas.microsoft.com/office/powerpoint/2010/main" val="377999731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ra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1">
      <a:majorFont>
        <a:latin typeface="Impact"/>
        <a:ea typeface=""/>
        <a:cs typeface=""/>
      </a:majorFont>
      <a:minorFont>
        <a:latin typeface="Cambria"/>
        <a:ea typeface=""/>
        <a:cs typeface=""/>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5942</TotalTime>
  <Words>2181</Words>
  <Application>Microsoft Office PowerPoint</Application>
  <PresentationFormat>Widescreen</PresentationFormat>
  <Paragraphs>200</Paragraphs>
  <Slides>42</Slides>
  <Notes>26</Notes>
  <HiddenSlides>0</HiddenSlides>
  <MMClips>2</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42</vt:i4>
      </vt:variant>
    </vt:vector>
  </HeadingPairs>
  <TitlesOfParts>
    <vt:vector size="55" baseType="lpstr">
      <vt:lpstr>Algerian</vt:lpstr>
      <vt:lpstr>Arial</vt:lpstr>
      <vt:lpstr>Arial Narrow</vt:lpstr>
      <vt:lpstr>Calibri</vt:lpstr>
      <vt:lpstr>Calibri Light</vt:lpstr>
      <vt:lpstr>Cambria</vt:lpstr>
      <vt:lpstr>Courier New</vt:lpstr>
      <vt:lpstr>Impact</vt:lpstr>
      <vt:lpstr>Trebuchet</vt:lpstr>
      <vt:lpstr>Wingdings</vt:lpstr>
      <vt:lpstr>Wingdings 2</vt:lpstr>
      <vt:lpstr>Frame</vt:lpstr>
      <vt:lpstr>Celestial</vt:lpstr>
      <vt:lpstr>Today’s QUIZ</vt:lpstr>
      <vt:lpstr>READING CHECK</vt:lpstr>
      <vt:lpstr>PowerPoint Presentation</vt:lpstr>
      <vt:lpstr>PowerPoint Presentation</vt:lpstr>
      <vt:lpstr>PowerPoint Presentation</vt:lpstr>
      <vt:lpstr>Upholding Sound Doctrine</vt:lpstr>
      <vt:lpstr>Amusement</vt:lpstr>
      <vt:lpstr>orthodoxy</vt:lpstr>
      <vt:lpstr>Examples of False Teaching</vt:lpstr>
      <vt:lpstr>PowerPoint Presentation</vt:lpstr>
      <vt:lpstr>PowerPoint Presentation</vt:lpstr>
      <vt:lpstr>PowerPoint Presentation</vt:lpstr>
      <vt:lpstr>PowerPoint Presentation</vt:lpstr>
      <vt:lpstr>PowerPoint Presentation</vt:lpstr>
      <vt:lpstr>PowerPoint Presentation</vt:lpstr>
      <vt:lpstr>Our Safeguard</vt:lpstr>
      <vt:lpstr>Background </vt:lpstr>
      <vt:lpstr>I. Sound Doctrine Encouraged (3:14-16)</vt:lpstr>
      <vt:lpstr>I. Sound Doctrine Encouraged (3:14-16)</vt:lpstr>
      <vt:lpstr>II. Sound Doctrine in Danger (4:1-5)</vt:lpstr>
      <vt:lpstr>II. Sound Doctrine in Danger (4:1-5)</vt:lpstr>
      <vt:lpstr>II. Sound Doctrine in Danger (4:1-5)</vt:lpstr>
      <vt:lpstr>II. Sound Doctrine in Danger (4:1-5)</vt:lpstr>
      <vt:lpstr>III. Sound Doctrine Preserved (4:6-16)</vt:lpstr>
      <vt:lpstr>III. Sound Doctrine Preserved (4:6-16)</vt:lpstr>
      <vt:lpstr>III. Sound Doctrine Preserved (4:6-16)</vt:lpstr>
      <vt:lpstr>PowerPoint Presentation</vt:lpstr>
      <vt:lpstr>I Timothy 4:12 </vt:lpstr>
      <vt:lpstr>III. Sound Doctrine Preserved (4:6-16)</vt:lpstr>
      <vt:lpstr>LIVE ABOVE REPROACH</vt:lpstr>
      <vt:lpstr>PowerPoint Presentation</vt:lpstr>
      <vt:lpstr>PowerPoint Presentation</vt:lpstr>
      <vt:lpstr>A Final Challenge</vt:lpstr>
      <vt:lpstr>Wisdom</vt:lpstr>
      <vt:lpstr>Wise Tips</vt:lpstr>
      <vt:lpstr>Wise Tips</vt:lpstr>
      <vt:lpstr>Wise Tips</vt:lpstr>
      <vt:lpstr>Wise Tips</vt:lpstr>
      <vt:lpstr>Wise Tips</vt:lpstr>
      <vt:lpstr>Wise Tips</vt:lpstr>
      <vt:lpstr>Wise Tips</vt:lpstr>
      <vt:lpstr>BIBLE FINAL EXAM</vt:lpstr>
    </vt:vector>
  </TitlesOfParts>
  <Company>Bob Jones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Serving Spanish-Speaking Patrons</dc:title>
  <dc:creator>Cancino, JD</dc:creator>
  <cp:lastModifiedBy>Buiter, Becca</cp:lastModifiedBy>
  <cp:revision>342</cp:revision>
  <cp:lastPrinted>2016-11-28T22:08:04Z</cp:lastPrinted>
  <dcterms:created xsi:type="dcterms:W3CDTF">2014-08-05T14:11:33Z</dcterms:created>
  <dcterms:modified xsi:type="dcterms:W3CDTF">2017-04-25T04:14:06Z</dcterms:modified>
</cp:coreProperties>
</file>