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  <p:sldMasterId id="2147483794" r:id="rId2"/>
  </p:sldMasterIdLst>
  <p:notesMasterIdLst>
    <p:notesMasterId r:id="rId16"/>
  </p:notesMasterIdLst>
  <p:handoutMasterIdLst>
    <p:handoutMasterId r:id="rId17"/>
  </p:handoutMasterIdLst>
  <p:sldIdLst>
    <p:sldId id="446" r:id="rId3"/>
    <p:sldId id="454" r:id="rId4"/>
    <p:sldId id="453" r:id="rId5"/>
    <p:sldId id="447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</p:sldIdLst>
  <p:sldSz cx="9144000" cy="6858000" type="screen4x3"/>
  <p:notesSz cx="685800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33CCFF"/>
    <a:srgbClr val="FF99CC"/>
    <a:srgbClr val="FF9999"/>
    <a:srgbClr val="008000"/>
    <a:srgbClr val="060612"/>
    <a:srgbClr val="FFFFCC"/>
    <a:srgbClr val="FFFF66"/>
    <a:srgbClr val="CC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20" autoAdjust="0"/>
  </p:normalViewPr>
  <p:slideViewPr>
    <p:cSldViewPr>
      <p:cViewPr varScale="1">
        <p:scale>
          <a:sx n="52" d="100"/>
          <a:sy n="52" d="100"/>
        </p:scale>
        <p:origin x="18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332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313E61-719D-4436-8435-936CCCF260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09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8A77D-CD04-41AF-81FA-96D1C5ACE85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185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3250"/>
            <a:ext cx="5486400" cy="41798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32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332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7725B-0602-485A-96A1-AE9EE6A90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7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AED59F-F8FF-43BE-BDD3-305BDBEA61F4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Pictures: </a:t>
            </a:r>
            <a:r>
              <a:rPr lang="en-US" dirty="0" smtClean="0"/>
              <a:t>Clipart.com</a:t>
            </a:r>
          </a:p>
          <a:p>
            <a:r>
              <a:rPr lang="en-US" dirty="0" smtClean="0"/>
              <a:t>Change to </a:t>
            </a:r>
            <a:r>
              <a:rPr lang="en-US" smtClean="0"/>
              <a:t>stems list 2</a:t>
            </a:r>
            <a:r>
              <a:rPr lang="en-US" baseline="30000" smtClean="0"/>
              <a:t>nd</a:t>
            </a:r>
            <a:r>
              <a:rPr lang="en-US" smtClean="0"/>
              <a:t> hour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2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Watch Video!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725B-0602-485A-96A1-AE9EE6A90B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7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aloud in class.   Need </a:t>
            </a:r>
            <a:r>
              <a:rPr lang="en-US" baseline="0" smtClean="0"/>
              <a:t>class copies.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725B-0602-485A-96A1-AE9EE6A90BD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2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ACAFB-7E0E-4496-BAF8-F2F0587173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4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98BCD-A29F-4B92-85AC-BCA1D1EFA0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2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462FC-2E8D-4E8C-A8A5-8332BA6419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2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318F0-40A5-48BE-B917-C8FBD53B0D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50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66A01-017A-4EC2-B810-E9F79FE493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65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2CA16-2B93-4F50-BC08-8D8F62B77D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19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0652E-4810-43F4-8989-F20086B5AB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9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9D662-0B7B-4D5D-B6D1-AD850BF6C4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96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8E0BD-9E8F-4326-92F1-CEF6B221D8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5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0F485-6166-4DEA-9720-2025D9D070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27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D9AA4-0440-4666-8EAE-E60DD58F07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6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28C2E-EFAF-4BFE-A1E4-7CE3B2618E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14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46311-C244-4D60-ADEF-E399EFE05E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05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F38F4-1828-471D-82E5-BE10494FAF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7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66750-FB23-48B5-A349-E07EE30F2D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18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4A224-BC1A-4489-AC64-62BC35E184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6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3B022-E717-446E-B5EA-D7619FFEC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6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5365-47AE-467F-8119-F61F6B01E3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4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E77E-4F41-43A3-A5F2-432244E50C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8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50B0D-235E-445B-9547-EE462AE262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8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C16ED-6FA7-4E52-8740-F9725B17CD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8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B875F-914B-4471-9B81-7FA4CE75F6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7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CD9FC-0A94-41EE-96B2-712B3DD8BC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1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68DC547-1519-459A-BAB4-3BD59820D9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9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9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9D2926-9816-4165-B8EB-8354E345EE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9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400" y="2743200"/>
            <a:ext cx="9144000" cy="2431435"/>
          </a:xfrm>
          <a:prstGeom prst="rect">
            <a:avLst/>
          </a:prstGeom>
          <a:solidFill>
            <a:srgbClr val="060612">
              <a:alpha val="3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Broadway" pitchFamily="82" charset="0"/>
              </a:rPr>
              <a:t> </a:t>
            </a:r>
            <a:r>
              <a:rPr lang="en-US" sz="6000" dirty="0" smtClean="0">
                <a:solidFill>
                  <a:srgbClr val="FFFFFF"/>
                </a:solidFill>
                <a:latin typeface="Broadway" pitchFamily="82" charset="0"/>
              </a:rPr>
              <a:t>Happy Wednesday!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</a:rPr>
              <a:t>Have out your </a:t>
            </a:r>
            <a:r>
              <a:rPr lang="en-US" sz="4000" b="1" dirty="0" smtClean="0">
                <a:solidFill>
                  <a:srgbClr val="FFFFFF"/>
                </a:solidFill>
                <a:latin typeface="Arial"/>
              </a:rPr>
              <a:t>biography</a:t>
            </a:r>
            <a:r>
              <a:rPr lang="en-US" sz="40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4000" b="1" dirty="0" smtClean="0">
                <a:solidFill>
                  <a:srgbClr val="FFFFFF"/>
                </a:solidFill>
                <a:latin typeface="Arial"/>
              </a:rPr>
              <a:t>and </a:t>
            </a:r>
            <a:r>
              <a:rPr lang="en-US" sz="4000" b="1" dirty="0" smtClean="0">
                <a:solidFill>
                  <a:srgbClr val="FFFFFF"/>
                </a:solidFill>
                <a:latin typeface="Arial"/>
              </a:rPr>
              <a:t>                  your </a:t>
            </a:r>
            <a:r>
              <a:rPr lang="en-US" sz="4000" b="1" dirty="0" smtClean="0">
                <a:solidFill>
                  <a:srgbClr val="FFFFFF"/>
                </a:solidFill>
                <a:latin typeface="Arial"/>
              </a:rPr>
              <a:t>poem</a:t>
            </a:r>
            <a:r>
              <a:rPr lang="en-US" sz="4000" b="1" dirty="0" smtClean="0">
                <a:solidFill>
                  <a:srgbClr val="FFFFFF"/>
                </a:solidFill>
                <a:latin typeface="Arial"/>
              </a:rPr>
              <a:t>.</a:t>
            </a:r>
            <a:endParaRPr lang="en-US" sz="40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39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WALTER MITTY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857250" lvl="1" indent="-457200">
              <a:buFont typeface="Wingdings" pitchFamily="2" charset="2"/>
              <a:buChar char="Ø"/>
            </a:pPr>
            <a:r>
              <a:rPr lang="en-US" sz="3200" b="1" dirty="0" smtClean="0"/>
              <a:t>How would you describe the man?</a:t>
            </a:r>
          </a:p>
          <a:p>
            <a:pPr marL="1257300" lvl="2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e</a:t>
            </a:r>
            <a:r>
              <a:rPr lang="en-US" sz="2800" dirty="0" smtClean="0">
                <a:solidFill>
                  <a:srgbClr val="002060"/>
                </a:solidFill>
              </a:rPr>
              <a:t>ccentric</a:t>
            </a:r>
          </a:p>
          <a:p>
            <a:pPr marL="1257300" lvl="2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</a:rPr>
              <a:t>dissatisfied daydreamer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en-US" sz="3200" b="1" dirty="0" smtClean="0"/>
              <a:t>Dictionary Definition: </a:t>
            </a:r>
            <a:r>
              <a:rPr lang="en-US" sz="3200" dirty="0" smtClean="0"/>
              <a:t>A Walter </a:t>
            </a:r>
            <a:r>
              <a:rPr lang="en-US" sz="3200" dirty="0" err="1" smtClean="0"/>
              <a:t>Mitty</a:t>
            </a:r>
            <a:r>
              <a:rPr lang="en-US" sz="3200" dirty="0" smtClean="0"/>
              <a:t> is…</a:t>
            </a:r>
          </a:p>
          <a:p>
            <a:pPr marL="1714500" lvl="3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ordinary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, often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ineffectual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         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person who indulges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in                       fantastic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daydreams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of                              personal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triumphs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1714500" lvl="3" indent="-457200">
              <a:buFont typeface="Wingdings" pitchFamily="2" charset="2"/>
              <a:buChar char="Ø"/>
            </a:pPr>
            <a:endParaRPr lang="en-US" sz="2600" dirty="0"/>
          </a:p>
          <a:p>
            <a:pPr marL="1714500" lvl="3" indent="-457200">
              <a:buFont typeface="Wingdings" pitchFamily="2" charset="2"/>
              <a:buChar char="Ø"/>
            </a:pPr>
            <a:endParaRPr lang="en-US" sz="2600" dirty="0" smtClean="0"/>
          </a:p>
          <a:p>
            <a:pPr marL="1257300" lvl="2" indent="-457200">
              <a:buFont typeface="Wingdings" pitchFamily="2" charset="2"/>
              <a:buChar char="Ø"/>
            </a:pPr>
            <a:endParaRPr lang="en-US" sz="2800" dirty="0" smtClean="0"/>
          </a:p>
          <a:p>
            <a:pPr marL="1257300" lvl="2" indent="-457200">
              <a:buFont typeface="Wingdings" pitchFamily="2" charset="2"/>
              <a:buChar char="Ø"/>
            </a:pPr>
            <a:endParaRPr lang="en-US" dirty="0" smtClean="0"/>
          </a:p>
          <a:p>
            <a:pPr marL="457200" indent="-457200" algn="l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2" r="19111" b="58975"/>
          <a:stretch/>
        </p:blipFill>
        <p:spPr bwMode="auto">
          <a:xfrm>
            <a:off x="6827366" y="3962400"/>
            <a:ext cx="2164234" cy="2768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26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WALTER MITTY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b="1" dirty="0" smtClean="0"/>
              <a:t>Round or Flat?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ROUND</a:t>
            </a:r>
          </a:p>
          <a:p>
            <a:pPr marL="400050" lvl="1" indent="0">
              <a:buNone/>
            </a:pPr>
            <a:endParaRPr lang="en-US" sz="3200" b="1" dirty="0" smtClean="0">
              <a:solidFill>
                <a:srgbClr val="002060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b="1" dirty="0" smtClean="0"/>
              <a:t>Static or Dynamic?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STATIC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dirty="0" smtClean="0"/>
          </a:p>
          <a:p>
            <a:pPr marL="457200" indent="-457200" algn="l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2" r="19111" b="58975"/>
          <a:stretch/>
        </p:blipFill>
        <p:spPr bwMode="auto">
          <a:xfrm>
            <a:off x="6705600" y="3962400"/>
            <a:ext cx="2164234" cy="2768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28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WALTER MITTY THEMES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3813" y="1417638"/>
            <a:ext cx="8153400" cy="4525963"/>
          </a:xfrm>
        </p:spPr>
        <p:txBody>
          <a:bodyPr/>
          <a:lstStyle/>
          <a:p>
            <a:pPr marL="1714500" lvl="3" indent="-457200">
              <a:buFont typeface="Wingdings" pitchFamily="2" charset="2"/>
              <a:buChar char="Ø"/>
            </a:pPr>
            <a:endParaRPr lang="en-US" sz="2600" dirty="0"/>
          </a:p>
          <a:p>
            <a:pPr marL="1714500" lvl="3" indent="-457200"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002060"/>
                </a:solidFill>
              </a:rPr>
              <a:t>Dissatisfaction </a:t>
            </a:r>
          </a:p>
          <a:p>
            <a:pPr marL="1714500" lvl="3" indent="-457200"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002060"/>
                </a:solidFill>
              </a:rPr>
              <a:t>Escapism</a:t>
            </a:r>
          </a:p>
          <a:p>
            <a:pPr marL="1714500" lvl="3" indent="-457200"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002060"/>
                </a:solidFill>
              </a:rPr>
              <a:t>Vicarious Adventure</a:t>
            </a:r>
          </a:p>
          <a:p>
            <a:pPr marL="1714500" lvl="3" indent="-457200"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002060"/>
                </a:solidFill>
              </a:rPr>
              <a:t>Victorious Defeat</a:t>
            </a:r>
          </a:p>
          <a:p>
            <a:pPr marL="1257300" lvl="2" indent="-457200">
              <a:buFont typeface="Wingdings" pitchFamily="2" charset="2"/>
              <a:buChar char="Ø"/>
            </a:pPr>
            <a:endParaRPr lang="en-US" sz="2800" dirty="0" smtClean="0"/>
          </a:p>
          <a:p>
            <a:pPr marL="1257300" lvl="2" indent="-457200">
              <a:buFont typeface="Wingdings" pitchFamily="2" charset="2"/>
              <a:buChar char="Ø"/>
            </a:pPr>
            <a:endParaRPr lang="en-US" dirty="0" smtClean="0"/>
          </a:p>
          <a:p>
            <a:pPr marL="457200" indent="-457200" algn="l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2" r="19111" b="58975"/>
          <a:stretch/>
        </p:blipFill>
        <p:spPr bwMode="auto">
          <a:xfrm>
            <a:off x="6705600" y="3962400"/>
            <a:ext cx="2164234" cy="2768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94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61" y="1524000"/>
            <a:ext cx="9153961" cy="3805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371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/>
          <a:lstStyle/>
          <a:p>
            <a:r>
              <a:rPr lang="en-US" sz="8000" dirty="0" smtClean="0">
                <a:latin typeface="Algerian" panose="04020705040A02060702" pitchFamily="82" charset="0"/>
              </a:rPr>
              <a:t>Christian biography Check</a:t>
            </a:r>
            <a:endParaRPr lang="en-US" sz="8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latin typeface="Algerian" panose="04020705040A02060702" pitchFamily="82" charset="0"/>
              </a:rPr>
              <a:t>Stem List 3</a:t>
            </a:r>
            <a:endParaRPr lang="en-US" sz="8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04800"/>
            <a:ext cx="9144000" cy="731520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152400"/>
            <a:ext cx="4942289" cy="7154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09" y="4038600"/>
            <a:ext cx="2663382" cy="26713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endParaRPr lang="en-US" sz="8000" dirty="0" smtClean="0"/>
          </a:p>
          <a:p>
            <a:r>
              <a:rPr lang="en-US" sz="6600" dirty="0" smtClean="0">
                <a:solidFill>
                  <a:schemeClr val="accent1">
                    <a:lumMod val="25000"/>
                  </a:schemeClr>
                </a:solidFill>
                <a:latin typeface="Calligrapher" pitchFamily="2" charset="0"/>
              </a:rPr>
              <a:t>The Secret Life of Walter </a:t>
            </a:r>
            <a:r>
              <a:rPr lang="en-US" sz="6600" dirty="0" err="1" smtClean="0">
                <a:solidFill>
                  <a:schemeClr val="accent1">
                    <a:lumMod val="25000"/>
                  </a:schemeClr>
                </a:solidFill>
                <a:latin typeface="Calligrapher" pitchFamily="2" charset="0"/>
              </a:rPr>
              <a:t>Mitty</a:t>
            </a:r>
            <a:endParaRPr lang="en-US" sz="6600" dirty="0" smtClean="0">
              <a:solidFill>
                <a:schemeClr val="accent1">
                  <a:lumMod val="25000"/>
                </a:schemeClr>
              </a:solidFill>
              <a:latin typeface="Calligrapher" pitchFamily="2" charset="0"/>
            </a:endParaRPr>
          </a:p>
          <a:p>
            <a:endParaRPr lang="en-US" sz="3200" dirty="0" smtClean="0">
              <a:latin typeface="Calligrapher" pitchFamily="2" charset="0"/>
            </a:endParaRPr>
          </a:p>
          <a:p>
            <a:endParaRPr lang="en-US" sz="3200" dirty="0">
              <a:latin typeface="Calligrapher" pitchFamily="2" charset="0"/>
            </a:endParaRPr>
          </a:p>
          <a:p>
            <a:endParaRPr lang="en-US" sz="3200" dirty="0" smtClean="0">
              <a:latin typeface="Calligrapher" pitchFamily="2" charset="0"/>
            </a:endParaRPr>
          </a:p>
          <a:p>
            <a:r>
              <a:rPr lang="en-US" sz="3200" dirty="0" smtClean="0">
                <a:latin typeface="Calligrapher" pitchFamily="2" charset="0"/>
              </a:rPr>
              <a:t>by James Thurber</a:t>
            </a:r>
            <a:endParaRPr lang="en-US" sz="3200" dirty="0">
              <a:latin typeface="Calligrapher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3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social.s-msn.com/images/blogs/00290065-0000-0000-0000-000000000000_00000065-06d3-0000-0000-000000000000_20130829164043_00290065-0000-0000-0000-000000000000_00000065-06d3-0000-0000-000000000000_20130828214540_mit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210175" cy="780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0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ytimg.com/vi/kGWO2w0H2V8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6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jasoncollin.org/wp-content/uploads/2014/03-MAR/the-secret-life-of-walter-mitty-2013-movie-screen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85" y="1404938"/>
            <a:ext cx="919078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25.media.tumblr.com/f8b9a4e35fe2b9fd4e0cb6d5a0760ad7/tumblr_mymdbbRFy31so7rsbo1_2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463"/>
            <a:ext cx="9144000" cy="376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61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Cast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Walter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Mitty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 algn="l"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Mrs.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Mitty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 smtClean="0"/>
              <a:t>Berg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Crewman 1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Crewman 2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Cop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Pretty Nurse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Dr. </a:t>
            </a:r>
            <a:r>
              <a:rPr lang="en-US" dirty="0" err="1" smtClean="0"/>
              <a:t>Renshaw</a:t>
            </a:r>
            <a:endParaRPr lang="en-US" dirty="0" smtClean="0"/>
          </a:p>
          <a:p>
            <a:pPr marL="514350" indent="-514350" algn="l">
              <a:buAutoNum type="arabicPeriod"/>
            </a:pPr>
            <a:r>
              <a:rPr lang="en-US" dirty="0" smtClean="0"/>
              <a:t>Dr. Mitford</a:t>
            </a:r>
          </a:p>
          <a:p>
            <a:pPr marL="0" indent="0" algn="l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pPr algn="l"/>
            <a:r>
              <a:rPr lang="en-US" dirty="0" smtClean="0"/>
              <a:t>10. Dr. </a:t>
            </a:r>
            <a:r>
              <a:rPr lang="en-US" dirty="0" err="1" smtClean="0"/>
              <a:t>Remmington</a:t>
            </a:r>
            <a:endParaRPr lang="en-US" dirty="0" smtClean="0"/>
          </a:p>
          <a:p>
            <a:pPr algn="l"/>
            <a:r>
              <a:rPr lang="en-US" dirty="0" smtClean="0"/>
              <a:t>11. Intern</a:t>
            </a:r>
          </a:p>
          <a:p>
            <a:pPr algn="l"/>
            <a:r>
              <a:rPr lang="en-US" dirty="0" smtClean="0"/>
              <a:t>12. Parking Attendant</a:t>
            </a:r>
          </a:p>
          <a:p>
            <a:pPr algn="l"/>
            <a:r>
              <a:rPr lang="en-US" dirty="0" smtClean="0"/>
              <a:t>13. District Attorney</a:t>
            </a:r>
          </a:p>
          <a:p>
            <a:pPr algn="l"/>
            <a:r>
              <a:rPr lang="en-US" dirty="0" smtClean="0"/>
              <a:t>14. </a:t>
            </a:r>
            <a:r>
              <a:rPr lang="en-US" dirty="0" err="1" smtClean="0"/>
              <a:t>Mitty’s</a:t>
            </a:r>
            <a:r>
              <a:rPr lang="en-US" dirty="0" smtClean="0"/>
              <a:t> Attorney</a:t>
            </a:r>
          </a:p>
          <a:p>
            <a:pPr algn="l"/>
            <a:r>
              <a:rPr lang="en-US" dirty="0" smtClean="0"/>
              <a:t>15. Clerk</a:t>
            </a:r>
          </a:p>
          <a:p>
            <a:pPr algn="l"/>
            <a:r>
              <a:rPr lang="en-US" dirty="0" smtClean="0"/>
              <a:t>16. Sergeant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9259</TotalTime>
  <Words>155</Words>
  <Application>Microsoft Office PowerPoint</Application>
  <PresentationFormat>On-screen Show (4:3)</PresentationFormat>
  <Paragraphs>56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Algerian</vt:lpstr>
      <vt:lpstr>Arial</vt:lpstr>
      <vt:lpstr>Broadway</vt:lpstr>
      <vt:lpstr>Calibri</vt:lpstr>
      <vt:lpstr>Calligrapher</vt:lpstr>
      <vt:lpstr>Wingdings</vt:lpstr>
      <vt:lpstr>3_Default Design</vt:lpstr>
      <vt:lpstr>10_Default Design</vt:lpstr>
      <vt:lpstr>PowerPoint Presentation</vt:lpstr>
      <vt:lpstr>Christian biography Check</vt:lpstr>
      <vt:lpstr>Stem List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Cast</vt:lpstr>
      <vt:lpstr>WALTER MITTY ANALYSIS</vt:lpstr>
      <vt:lpstr>WALTER MITTY ANALYSIS</vt:lpstr>
      <vt:lpstr>WALTER MITTY THEMES</vt:lpstr>
      <vt:lpstr>PowerPoint Presentation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Bishop</dc:creator>
  <cp:lastModifiedBy>Buiter, Becca</cp:lastModifiedBy>
  <cp:revision>266</cp:revision>
  <dcterms:created xsi:type="dcterms:W3CDTF">2007-09-25T18:42:00Z</dcterms:created>
  <dcterms:modified xsi:type="dcterms:W3CDTF">2015-09-29T17:44:45Z</dcterms:modified>
</cp:coreProperties>
</file>